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sldIdLst>
    <p:sldId id="256" r:id="rId5"/>
    <p:sldId id="257" r:id="rId6"/>
    <p:sldId id="259" r:id="rId7"/>
    <p:sldId id="258" r:id="rId8"/>
    <p:sldId id="260" r:id="rId9"/>
    <p:sldId id="261" r:id="rId10"/>
    <p:sldId id="264" r:id="rId11"/>
    <p:sldId id="262" r:id="rId12"/>
    <p:sldId id="263" r:id="rId13"/>
    <p:sldId id="265" r:id="rId14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D783F5A-343B-5914-A071-BEE024FD64D8}" name="Lennon Tijmes" initials="LT" userId="S::lennon.tijmes@student.nhlstenden.com::ef219807-c511-4307-a4d6-45c3e000fbf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9DAB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BEFAA8-7A65-CA42-BF0A-D05537B6F0EE}" v="65" dt="2023-11-06T12:16:26.395"/>
    <p1510:client id="{EE81D1C9-8C96-5781-0B98-91CD871E711E}" v="2" dt="2023-11-06T12:16:28.5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 Velema" userId="S::mart.velema@student.nhlstenden.com::beb0326e-6a66-44c8-a004-5f0e94262e11" providerId="AD" clId="Web-{76623282-F0B8-144A-67EB-83F3D412833A}"/>
    <pc:docChg chg="modSld">
      <pc:chgData name="Mart Velema" userId="S::mart.velema@student.nhlstenden.com::beb0326e-6a66-44c8-a004-5f0e94262e11" providerId="AD" clId="Web-{76623282-F0B8-144A-67EB-83F3D412833A}" dt="2023-11-03T08:06:08.815" v="6" actId="20577"/>
      <pc:docMkLst>
        <pc:docMk/>
      </pc:docMkLst>
      <pc:sldChg chg="addSp delSp modSp">
        <pc:chgData name="Mart Velema" userId="S::mart.velema@student.nhlstenden.com::beb0326e-6a66-44c8-a004-5f0e94262e11" providerId="AD" clId="Web-{76623282-F0B8-144A-67EB-83F3D412833A}" dt="2023-11-03T08:00:01.913" v="3"/>
        <pc:sldMkLst>
          <pc:docMk/>
          <pc:sldMk cId="3821223057" sldId="262"/>
        </pc:sldMkLst>
        <pc:spChg chg="add del mod">
          <ac:chgData name="Mart Velema" userId="S::mart.velema@student.nhlstenden.com::beb0326e-6a66-44c8-a004-5f0e94262e11" providerId="AD" clId="Web-{76623282-F0B8-144A-67EB-83F3D412833A}" dt="2023-11-03T08:00:01.913" v="3"/>
          <ac:spMkLst>
            <pc:docMk/>
            <pc:sldMk cId="3821223057" sldId="262"/>
            <ac:spMk id="9" creationId="{C22CD36B-8855-59A7-3412-A73494719036}"/>
          </ac:spMkLst>
        </pc:spChg>
      </pc:sldChg>
      <pc:sldChg chg="modSp">
        <pc:chgData name="Mart Velema" userId="S::mart.velema@student.nhlstenden.com::beb0326e-6a66-44c8-a004-5f0e94262e11" providerId="AD" clId="Web-{76623282-F0B8-144A-67EB-83F3D412833A}" dt="2023-11-03T08:06:08.815" v="6" actId="20577"/>
        <pc:sldMkLst>
          <pc:docMk/>
          <pc:sldMk cId="2850302933" sldId="263"/>
        </pc:sldMkLst>
        <pc:spChg chg="mod">
          <ac:chgData name="Mart Velema" userId="S::mart.velema@student.nhlstenden.com::beb0326e-6a66-44c8-a004-5f0e94262e11" providerId="AD" clId="Web-{76623282-F0B8-144A-67EB-83F3D412833A}" dt="2023-11-03T08:06:08.815" v="6" actId="20577"/>
          <ac:spMkLst>
            <pc:docMk/>
            <pc:sldMk cId="2850302933" sldId="263"/>
            <ac:spMk id="6" creationId="{140C734C-0489-57B9-3B11-C7EE52D02119}"/>
          </ac:spMkLst>
        </pc:spChg>
      </pc:sldChg>
      <pc:sldChg chg="modSp">
        <pc:chgData name="Mart Velema" userId="S::mart.velema@student.nhlstenden.com::beb0326e-6a66-44c8-a004-5f0e94262e11" providerId="AD" clId="Web-{76623282-F0B8-144A-67EB-83F3D412833A}" dt="2023-11-03T08:03:10.434" v="5" actId="1076"/>
        <pc:sldMkLst>
          <pc:docMk/>
          <pc:sldMk cId="1867608359" sldId="264"/>
        </pc:sldMkLst>
        <pc:spChg chg="mod">
          <ac:chgData name="Mart Velema" userId="S::mart.velema@student.nhlstenden.com::beb0326e-6a66-44c8-a004-5f0e94262e11" providerId="AD" clId="Web-{76623282-F0B8-144A-67EB-83F3D412833A}" dt="2023-11-03T08:03:10.434" v="5" actId="1076"/>
          <ac:spMkLst>
            <pc:docMk/>
            <pc:sldMk cId="1867608359" sldId="264"/>
            <ac:spMk id="6" creationId="{140C734C-0489-57B9-3B11-C7EE52D02119}"/>
          </ac:spMkLst>
        </pc:spChg>
      </pc:sldChg>
    </pc:docChg>
  </pc:docChgLst>
  <pc:docChgLst>
    <pc:chgData name="Mart Velema" userId="S::mart.velema@student.nhlstenden.com::beb0326e-6a66-44c8-a004-5f0e94262e11" providerId="AD" clId="Web-{85338852-D668-668D-67C0-8D90EDDE3DC4}"/>
    <pc:docChg chg="modSld">
      <pc:chgData name="Mart Velema" userId="S::mart.velema@student.nhlstenden.com::beb0326e-6a66-44c8-a004-5f0e94262e11" providerId="AD" clId="Web-{85338852-D668-668D-67C0-8D90EDDE3DC4}" dt="2023-11-03T09:13:26.201" v="1" actId="20577"/>
      <pc:docMkLst>
        <pc:docMk/>
      </pc:docMkLst>
      <pc:sldChg chg="modSp">
        <pc:chgData name="Mart Velema" userId="S::mart.velema@student.nhlstenden.com::beb0326e-6a66-44c8-a004-5f0e94262e11" providerId="AD" clId="Web-{85338852-D668-668D-67C0-8D90EDDE3DC4}" dt="2023-11-03T09:13:26.201" v="1" actId="20577"/>
        <pc:sldMkLst>
          <pc:docMk/>
          <pc:sldMk cId="2850302933" sldId="263"/>
        </pc:sldMkLst>
        <pc:spChg chg="mod">
          <ac:chgData name="Mart Velema" userId="S::mart.velema@student.nhlstenden.com::beb0326e-6a66-44c8-a004-5f0e94262e11" providerId="AD" clId="Web-{85338852-D668-668D-67C0-8D90EDDE3DC4}" dt="2023-11-03T09:13:26.201" v="1" actId="20577"/>
          <ac:spMkLst>
            <pc:docMk/>
            <pc:sldMk cId="2850302933" sldId="263"/>
            <ac:spMk id="6" creationId="{140C734C-0489-57B9-3B11-C7EE52D02119}"/>
          </ac:spMkLst>
        </pc:spChg>
      </pc:sldChg>
    </pc:docChg>
  </pc:docChgLst>
  <pc:docChgLst>
    <pc:chgData name="Dave van den Berg" userId="S::dave.van.den.berg@student.nhlstenden.com::532931f6-ee19-47e7-ab5a-27979713079d" providerId="AD" clId="Web-{367EF638-E855-D336-1C40-FCC584D1FC39}"/>
    <pc:docChg chg="modSld">
      <pc:chgData name="Dave van den Berg" userId="S::dave.van.den.berg@student.nhlstenden.com::532931f6-ee19-47e7-ab5a-27979713079d" providerId="AD" clId="Web-{367EF638-E855-D336-1C40-FCC584D1FC39}" dt="2023-10-31T08:23:37.248" v="2" actId="20577"/>
      <pc:docMkLst>
        <pc:docMk/>
      </pc:docMkLst>
      <pc:sldChg chg="modSp">
        <pc:chgData name="Dave van den Berg" userId="S::dave.van.den.berg@student.nhlstenden.com::532931f6-ee19-47e7-ab5a-27979713079d" providerId="AD" clId="Web-{367EF638-E855-D336-1C40-FCC584D1FC39}" dt="2023-10-31T08:23:37.248" v="2" actId="20577"/>
        <pc:sldMkLst>
          <pc:docMk/>
          <pc:sldMk cId="1933941813" sldId="256"/>
        </pc:sldMkLst>
        <pc:spChg chg="mod">
          <ac:chgData name="Dave van den Berg" userId="S::dave.van.den.berg@student.nhlstenden.com::532931f6-ee19-47e7-ab5a-27979713079d" providerId="AD" clId="Web-{367EF638-E855-D336-1C40-FCC584D1FC39}" dt="2023-10-31T08:23:37.248" v="2" actId="20577"/>
          <ac:spMkLst>
            <pc:docMk/>
            <pc:sldMk cId="1933941813" sldId="256"/>
            <ac:spMk id="3" creationId="{16895987-9ABF-C48A-90E3-52B24AE6B0B8}"/>
          </ac:spMkLst>
        </pc:spChg>
      </pc:sldChg>
    </pc:docChg>
  </pc:docChgLst>
  <pc:docChgLst>
    <pc:chgData name="Bram Suurd" userId="S::bram.suurd@student.nhlstenden.com::6744d4b0-4233-4ee7-94ed-045c4c922e0a" providerId="AD" clId="Web-{F59F4D67-1ABE-452A-8074-35DDAC13D935}"/>
    <pc:docChg chg="modSld sldOrd">
      <pc:chgData name="Bram Suurd" userId="S::bram.suurd@student.nhlstenden.com::6744d4b0-4233-4ee7-94ed-045c4c922e0a" providerId="AD" clId="Web-{F59F4D67-1ABE-452A-8074-35DDAC13D935}" dt="2023-11-02T09:41:24.393" v="91"/>
      <pc:docMkLst>
        <pc:docMk/>
      </pc:docMkLst>
      <pc:sldChg chg="ord">
        <pc:chgData name="Bram Suurd" userId="S::bram.suurd@student.nhlstenden.com::6744d4b0-4233-4ee7-94ed-045c4c922e0a" providerId="AD" clId="Web-{F59F4D67-1ABE-452A-8074-35DDAC13D935}" dt="2023-11-02T09:24:14.563" v="0"/>
        <pc:sldMkLst>
          <pc:docMk/>
          <pc:sldMk cId="3915949396" sldId="257"/>
        </pc:sldMkLst>
      </pc:sldChg>
      <pc:sldChg chg="addSp delSp modSp">
        <pc:chgData name="Bram Suurd" userId="S::bram.suurd@student.nhlstenden.com::6744d4b0-4233-4ee7-94ed-045c4c922e0a" providerId="AD" clId="Web-{F59F4D67-1ABE-452A-8074-35DDAC13D935}" dt="2023-11-02T09:41:24.393" v="91"/>
        <pc:sldMkLst>
          <pc:docMk/>
          <pc:sldMk cId="958789895" sldId="260"/>
        </pc:sldMkLst>
        <pc:picChg chg="add mod">
          <ac:chgData name="Bram Suurd" userId="S::bram.suurd@student.nhlstenden.com::6744d4b0-4233-4ee7-94ed-045c4c922e0a" providerId="AD" clId="Web-{F59F4D67-1ABE-452A-8074-35DDAC13D935}" dt="2023-11-02T09:39:46.234" v="86" actId="1076"/>
          <ac:picMkLst>
            <pc:docMk/>
            <pc:sldMk cId="958789895" sldId="260"/>
            <ac:picMk id="9" creationId="{C7793D4D-22C4-F994-EDB3-1F37786C94A8}"/>
          </ac:picMkLst>
        </pc:picChg>
        <pc:picChg chg="add mod">
          <ac:chgData name="Bram Suurd" userId="S::bram.suurd@student.nhlstenden.com::6744d4b0-4233-4ee7-94ed-045c4c922e0a" providerId="AD" clId="Web-{F59F4D67-1ABE-452A-8074-35DDAC13D935}" dt="2023-11-02T09:41:24.393" v="91"/>
          <ac:picMkLst>
            <pc:docMk/>
            <pc:sldMk cId="958789895" sldId="260"/>
            <ac:picMk id="9" creationId="{EFBE822B-516B-7ECC-6AAC-E64DD5E05878}"/>
          </ac:picMkLst>
        </pc:picChg>
        <pc:inkChg chg="add del">
          <ac:chgData name="Bram Suurd" userId="S::bram.suurd@student.nhlstenden.com::6744d4b0-4233-4ee7-94ed-045c4c922e0a" providerId="AD" clId="Web-{F59F4D67-1ABE-452A-8074-35DDAC13D935}" dt="2023-11-02T09:39:53.578" v="88"/>
          <ac:inkMkLst>
            <pc:docMk/>
            <pc:sldMk cId="958789895" sldId="260"/>
            <ac:inkMk id="11" creationId="{5B2DC072-2B18-8FC5-D3CA-6AD914BC3E22}"/>
          </ac:inkMkLst>
        </pc:inkChg>
        <pc:inkChg chg="add del">
          <ac:chgData name="Bram Suurd" userId="S::bram.suurd@student.nhlstenden.com::6744d4b0-4233-4ee7-94ed-045c4c922e0a" providerId="AD" clId="Web-{F59F4D67-1ABE-452A-8074-35DDAC13D935}" dt="2023-11-02T09:39:56.062" v="90"/>
          <ac:inkMkLst>
            <pc:docMk/>
            <pc:sldMk cId="958789895" sldId="260"/>
            <ac:inkMk id="12" creationId="{99B3C792-E7FB-E673-D3D5-14D359821A34}"/>
          </ac:inkMkLst>
        </pc:inkChg>
      </pc:sldChg>
      <pc:sldChg chg="modSp">
        <pc:chgData name="Bram Suurd" userId="S::bram.suurd@student.nhlstenden.com::6744d4b0-4233-4ee7-94ed-045c4c922e0a" providerId="AD" clId="Web-{F59F4D67-1ABE-452A-8074-35DDAC13D935}" dt="2023-11-02T09:25:11.502" v="2" actId="20577"/>
        <pc:sldMkLst>
          <pc:docMk/>
          <pc:sldMk cId="3821223057" sldId="262"/>
        </pc:sldMkLst>
        <pc:spChg chg="mod">
          <ac:chgData name="Bram Suurd" userId="S::bram.suurd@student.nhlstenden.com::6744d4b0-4233-4ee7-94ed-045c4c922e0a" providerId="AD" clId="Web-{F59F4D67-1ABE-452A-8074-35DDAC13D935}" dt="2023-11-02T09:25:11.502" v="2" actId="20577"/>
          <ac:spMkLst>
            <pc:docMk/>
            <pc:sldMk cId="3821223057" sldId="262"/>
            <ac:spMk id="7" creationId="{523BAF16-8391-9F54-637B-4597CF3FF2BF}"/>
          </ac:spMkLst>
        </pc:spChg>
      </pc:sldChg>
      <pc:sldChg chg="addSp delSp">
        <pc:chgData name="Bram Suurd" userId="S::bram.suurd@student.nhlstenden.com::6744d4b0-4233-4ee7-94ed-045c4c922e0a" providerId="AD" clId="Web-{F59F4D67-1ABE-452A-8074-35DDAC13D935}" dt="2023-11-02T09:26:12.067" v="83"/>
        <pc:sldMkLst>
          <pc:docMk/>
          <pc:sldMk cId="2850302933" sldId="263"/>
        </pc:sldMkLst>
        <pc:inkChg chg="add del">
          <ac:chgData name="Bram Suurd" userId="S::bram.suurd@student.nhlstenden.com::6744d4b0-4233-4ee7-94ed-045c4c922e0a" providerId="AD" clId="Web-{F59F4D67-1ABE-452A-8074-35DDAC13D935}" dt="2023-11-02T09:25:28.674" v="18"/>
          <ac:inkMkLst>
            <pc:docMk/>
            <pc:sldMk cId="2850302933" sldId="263"/>
            <ac:inkMk id="9" creationId="{C0DEFA8D-B79F-181D-4205-EB5169F66AF1}"/>
          </ac:inkMkLst>
        </pc:inkChg>
        <pc:inkChg chg="add del">
          <ac:chgData name="Bram Suurd" userId="S::bram.suurd@student.nhlstenden.com::6744d4b0-4233-4ee7-94ed-045c4c922e0a" providerId="AD" clId="Web-{F59F4D67-1ABE-452A-8074-35DDAC13D935}" dt="2023-11-02T09:25:21.409" v="9"/>
          <ac:inkMkLst>
            <pc:docMk/>
            <pc:sldMk cId="2850302933" sldId="263"/>
            <ac:inkMk id="10" creationId="{EDFF5D0D-EB54-B7BB-1B09-60BAD74FBD9A}"/>
          </ac:inkMkLst>
        </pc:inkChg>
        <pc:inkChg chg="add del">
          <ac:chgData name="Bram Suurd" userId="S::bram.suurd@student.nhlstenden.com::6744d4b0-4233-4ee7-94ed-045c4c922e0a" providerId="AD" clId="Web-{F59F4D67-1ABE-452A-8074-35DDAC13D935}" dt="2023-11-02T09:25:21.409" v="8"/>
          <ac:inkMkLst>
            <pc:docMk/>
            <pc:sldMk cId="2850302933" sldId="263"/>
            <ac:inkMk id="11" creationId="{181723F2-5368-8926-01BB-00E5396CD109}"/>
          </ac:inkMkLst>
        </pc:inkChg>
        <pc:inkChg chg="add del">
          <ac:chgData name="Bram Suurd" userId="S::bram.suurd@student.nhlstenden.com::6744d4b0-4233-4ee7-94ed-045c4c922e0a" providerId="AD" clId="Web-{F59F4D67-1ABE-452A-8074-35DDAC13D935}" dt="2023-11-02T09:25:21.409" v="7"/>
          <ac:inkMkLst>
            <pc:docMk/>
            <pc:sldMk cId="2850302933" sldId="263"/>
            <ac:inkMk id="12" creationId="{9753C716-B62F-5A87-8587-68BC3D38037D}"/>
          </ac:inkMkLst>
        </pc:inkChg>
        <pc:inkChg chg="add del">
          <ac:chgData name="Bram Suurd" userId="S::bram.suurd@student.nhlstenden.com::6744d4b0-4233-4ee7-94ed-045c4c922e0a" providerId="AD" clId="Web-{F59F4D67-1ABE-452A-8074-35DDAC13D935}" dt="2023-11-02T09:25:27.893" v="17"/>
          <ac:inkMkLst>
            <pc:docMk/>
            <pc:sldMk cId="2850302933" sldId="263"/>
            <ac:inkMk id="13" creationId="{CE16AE01-1975-0823-C9C9-3738EB16D609}"/>
          </ac:inkMkLst>
        </pc:inkChg>
        <pc:inkChg chg="add del">
          <ac:chgData name="Bram Suurd" userId="S::bram.suurd@student.nhlstenden.com::6744d4b0-4233-4ee7-94ed-045c4c922e0a" providerId="AD" clId="Web-{F59F4D67-1ABE-452A-8074-35DDAC13D935}" dt="2023-11-02T09:25:27.893" v="16"/>
          <ac:inkMkLst>
            <pc:docMk/>
            <pc:sldMk cId="2850302933" sldId="263"/>
            <ac:inkMk id="14" creationId="{A1F7DD11-7A4E-28B8-1918-748243C3BA97}"/>
          </ac:inkMkLst>
        </pc:inkChg>
        <pc:inkChg chg="add del">
          <ac:chgData name="Bram Suurd" userId="S::bram.suurd@student.nhlstenden.com::6744d4b0-4233-4ee7-94ed-045c4c922e0a" providerId="AD" clId="Web-{F59F4D67-1ABE-452A-8074-35DDAC13D935}" dt="2023-11-02T09:25:27.893" v="15"/>
          <ac:inkMkLst>
            <pc:docMk/>
            <pc:sldMk cId="2850302933" sldId="263"/>
            <ac:inkMk id="15" creationId="{10C29290-B98B-046A-BBB7-2FB18CE4628C}"/>
          </ac:inkMkLst>
        </pc:inkChg>
        <pc:inkChg chg="add del">
          <ac:chgData name="Bram Suurd" userId="S::bram.suurd@student.nhlstenden.com::6744d4b0-4233-4ee7-94ed-045c4c922e0a" providerId="AD" clId="Web-{F59F4D67-1ABE-452A-8074-35DDAC13D935}" dt="2023-11-02T09:25:27.893" v="14"/>
          <ac:inkMkLst>
            <pc:docMk/>
            <pc:sldMk cId="2850302933" sldId="263"/>
            <ac:inkMk id="16" creationId="{2C9041EB-9830-F416-F133-88DAB1289E29}"/>
          </ac:inkMkLst>
        </pc:inkChg>
        <pc:inkChg chg="add">
          <ac:chgData name="Bram Suurd" userId="S::bram.suurd@student.nhlstenden.com::6744d4b0-4233-4ee7-94ed-045c4c922e0a" providerId="AD" clId="Web-{F59F4D67-1ABE-452A-8074-35DDAC13D935}" dt="2023-11-02T09:25:30.612" v="19"/>
          <ac:inkMkLst>
            <pc:docMk/>
            <pc:sldMk cId="2850302933" sldId="263"/>
            <ac:inkMk id="17" creationId="{34B8D2E5-2EEF-F09D-3A70-93593D3B535B}"/>
          </ac:inkMkLst>
        </pc:inkChg>
        <pc:inkChg chg="add">
          <ac:chgData name="Bram Suurd" userId="S::bram.suurd@student.nhlstenden.com::6744d4b0-4233-4ee7-94ed-045c4c922e0a" providerId="AD" clId="Web-{F59F4D67-1ABE-452A-8074-35DDAC13D935}" dt="2023-11-02T09:25:32.565" v="20"/>
          <ac:inkMkLst>
            <pc:docMk/>
            <pc:sldMk cId="2850302933" sldId="263"/>
            <ac:inkMk id="18" creationId="{47FF17BA-2533-CE4C-4920-137926C5F307}"/>
          </ac:inkMkLst>
        </pc:inkChg>
        <pc:inkChg chg="add">
          <ac:chgData name="Bram Suurd" userId="S::bram.suurd@student.nhlstenden.com::6744d4b0-4233-4ee7-94ed-045c4c922e0a" providerId="AD" clId="Web-{F59F4D67-1ABE-452A-8074-35DDAC13D935}" dt="2023-11-02T09:25:33.112" v="21"/>
          <ac:inkMkLst>
            <pc:docMk/>
            <pc:sldMk cId="2850302933" sldId="263"/>
            <ac:inkMk id="19" creationId="{68AF7887-44F9-9219-C8EE-F954BD7D3527}"/>
          </ac:inkMkLst>
        </pc:inkChg>
        <pc:inkChg chg="add">
          <ac:chgData name="Bram Suurd" userId="S::bram.suurd@student.nhlstenden.com::6744d4b0-4233-4ee7-94ed-045c4c922e0a" providerId="AD" clId="Web-{F59F4D67-1ABE-452A-8074-35DDAC13D935}" dt="2023-11-02T09:25:33.128" v="22"/>
          <ac:inkMkLst>
            <pc:docMk/>
            <pc:sldMk cId="2850302933" sldId="263"/>
            <ac:inkMk id="20" creationId="{29CA3010-1AFE-EBAB-174D-3FDC2CBEB43B}"/>
          </ac:inkMkLst>
        </pc:inkChg>
        <pc:inkChg chg="add">
          <ac:chgData name="Bram Suurd" userId="S::bram.suurd@student.nhlstenden.com::6744d4b0-4233-4ee7-94ed-045c4c922e0a" providerId="AD" clId="Web-{F59F4D67-1ABE-452A-8074-35DDAC13D935}" dt="2023-11-02T09:25:34.050" v="23"/>
          <ac:inkMkLst>
            <pc:docMk/>
            <pc:sldMk cId="2850302933" sldId="263"/>
            <ac:inkMk id="21" creationId="{AFD0A424-FA32-A4BA-D531-3F897D0911C7}"/>
          </ac:inkMkLst>
        </pc:inkChg>
        <pc:inkChg chg="add">
          <ac:chgData name="Bram Suurd" userId="S::bram.suurd@student.nhlstenden.com::6744d4b0-4233-4ee7-94ed-045c4c922e0a" providerId="AD" clId="Web-{F59F4D67-1ABE-452A-8074-35DDAC13D935}" dt="2023-11-02T09:25:34.050" v="24"/>
          <ac:inkMkLst>
            <pc:docMk/>
            <pc:sldMk cId="2850302933" sldId="263"/>
            <ac:inkMk id="22" creationId="{F3AFD7FA-FF02-C597-9743-7133DC2BA2F6}"/>
          </ac:inkMkLst>
        </pc:inkChg>
        <pc:inkChg chg="add">
          <ac:chgData name="Bram Suurd" userId="S::bram.suurd@student.nhlstenden.com::6744d4b0-4233-4ee7-94ed-045c4c922e0a" providerId="AD" clId="Web-{F59F4D67-1ABE-452A-8074-35DDAC13D935}" dt="2023-11-02T09:25:34.050" v="25"/>
          <ac:inkMkLst>
            <pc:docMk/>
            <pc:sldMk cId="2850302933" sldId="263"/>
            <ac:inkMk id="23" creationId="{2CB7319B-BABD-672B-80E8-174522B59A5F}"/>
          </ac:inkMkLst>
        </pc:inkChg>
        <pc:inkChg chg="add del">
          <ac:chgData name="Bram Suurd" userId="S::bram.suurd@student.nhlstenden.com::6744d4b0-4233-4ee7-94ed-045c4c922e0a" providerId="AD" clId="Web-{F59F4D67-1ABE-452A-8074-35DDAC13D935}" dt="2023-11-02T09:26:12.067" v="83"/>
          <ac:inkMkLst>
            <pc:docMk/>
            <pc:sldMk cId="2850302933" sldId="263"/>
            <ac:inkMk id="24" creationId="{8096B04A-16E5-7922-D6C3-4720EA1B8D85}"/>
          </ac:inkMkLst>
        </pc:inkChg>
        <pc:inkChg chg="add del">
          <ac:chgData name="Bram Suurd" userId="S::bram.suurd@student.nhlstenden.com::6744d4b0-4233-4ee7-94ed-045c4c922e0a" providerId="AD" clId="Web-{F59F4D67-1ABE-452A-8074-35DDAC13D935}" dt="2023-11-02T09:26:12.067" v="82"/>
          <ac:inkMkLst>
            <pc:docMk/>
            <pc:sldMk cId="2850302933" sldId="263"/>
            <ac:inkMk id="25" creationId="{A8B0CB4B-D5D0-8F50-5A71-A75F7537CD4C}"/>
          </ac:inkMkLst>
        </pc:inkChg>
        <pc:inkChg chg="add del">
          <ac:chgData name="Bram Suurd" userId="S::bram.suurd@student.nhlstenden.com::6744d4b0-4233-4ee7-94ed-045c4c922e0a" providerId="AD" clId="Web-{F59F4D67-1ABE-452A-8074-35DDAC13D935}" dt="2023-11-02T09:26:12.067" v="81"/>
          <ac:inkMkLst>
            <pc:docMk/>
            <pc:sldMk cId="2850302933" sldId="263"/>
            <ac:inkMk id="26" creationId="{05D4F7DE-AA69-F793-60F8-1B3BDE53E748}"/>
          </ac:inkMkLst>
        </pc:inkChg>
        <pc:inkChg chg="add del">
          <ac:chgData name="Bram Suurd" userId="S::bram.suurd@student.nhlstenden.com::6744d4b0-4233-4ee7-94ed-045c4c922e0a" providerId="AD" clId="Web-{F59F4D67-1ABE-452A-8074-35DDAC13D935}" dt="2023-11-02T09:26:12.067" v="80"/>
          <ac:inkMkLst>
            <pc:docMk/>
            <pc:sldMk cId="2850302933" sldId="263"/>
            <ac:inkMk id="27" creationId="{251B2E66-C7DE-97CD-1EC6-D73646714B1F}"/>
          </ac:inkMkLst>
        </pc:inkChg>
        <pc:inkChg chg="add del">
          <ac:chgData name="Bram Suurd" userId="S::bram.suurd@student.nhlstenden.com::6744d4b0-4233-4ee7-94ed-045c4c922e0a" providerId="AD" clId="Web-{F59F4D67-1ABE-452A-8074-35DDAC13D935}" dt="2023-11-02T09:26:12.067" v="79"/>
          <ac:inkMkLst>
            <pc:docMk/>
            <pc:sldMk cId="2850302933" sldId="263"/>
            <ac:inkMk id="28" creationId="{0E85C79B-1EA0-B305-FFF2-94B320978618}"/>
          </ac:inkMkLst>
        </pc:inkChg>
        <pc:inkChg chg="add del">
          <ac:chgData name="Bram Suurd" userId="S::bram.suurd@student.nhlstenden.com::6744d4b0-4233-4ee7-94ed-045c4c922e0a" providerId="AD" clId="Web-{F59F4D67-1ABE-452A-8074-35DDAC13D935}" dt="2023-11-02T09:26:12.067" v="78"/>
          <ac:inkMkLst>
            <pc:docMk/>
            <pc:sldMk cId="2850302933" sldId="263"/>
            <ac:inkMk id="29" creationId="{8F1690DB-38BE-0782-2510-37FD048E0A7D}"/>
          </ac:inkMkLst>
        </pc:inkChg>
        <pc:inkChg chg="add del">
          <ac:chgData name="Bram Suurd" userId="S::bram.suurd@student.nhlstenden.com::6744d4b0-4233-4ee7-94ed-045c4c922e0a" providerId="AD" clId="Web-{F59F4D67-1ABE-452A-8074-35DDAC13D935}" dt="2023-11-02T09:26:12.067" v="77"/>
          <ac:inkMkLst>
            <pc:docMk/>
            <pc:sldMk cId="2850302933" sldId="263"/>
            <ac:inkMk id="30" creationId="{6776D8AF-2956-C0B5-684F-2F4535C35784}"/>
          </ac:inkMkLst>
        </pc:inkChg>
        <pc:inkChg chg="add del">
          <ac:chgData name="Bram Suurd" userId="S::bram.suurd@student.nhlstenden.com::6744d4b0-4233-4ee7-94ed-045c4c922e0a" providerId="AD" clId="Web-{F59F4D67-1ABE-452A-8074-35DDAC13D935}" dt="2023-11-02T09:26:12.067" v="76"/>
          <ac:inkMkLst>
            <pc:docMk/>
            <pc:sldMk cId="2850302933" sldId="263"/>
            <ac:inkMk id="31" creationId="{23838F03-A9BF-4C7C-5CDE-F77F3A9E4CD8}"/>
          </ac:inkMkLst>
        </pc:inkChg>
        <pc:inkChg chg="add del">
          <ac:chgData name="Bram Suurd" userId="S::bram.suurd@student.nhlstenden.com::6744d4b0-4233-4ee7-94ed-045c4c922e0a" providerId="AD" clId="Web-{F59F4D67-1ABE-452A-8074-35DDAC13D935}" dt="2023-11-02T09:26:12.067" v="75"/>
          <ac:inkMkLst>
            <pc:docMk/>
            <pc:sldMk cId="2850302933" sldId="263"/>
            <ac:inkMk id="32" creationId="{3A74E27A-C522-D3EF-DCC3-35EECFF9B793}"/>
          </ac:inkMkLst>
        </pc:inkChg>
        <pc:inkChg chg="add del">
          <ac:chgData name="Bram Suurd" userId="S::bram.suurd@student.nhlstenden.com::6744d4b0-4233-4ee7-94ed-045c4c922e0a" providerId="AD" clId="Web-{F59F4D67-1ABE-452A-8074-35DDAC13D935}" dt="2023-11-02T09:26:12.067" v="74"/>
          <ac:inkMkLst>
            <pc:docMk/>
            <pc:sldMk cId="2850302933" sldId="263"/>
            <ac:inkMk id="33" creationId="{2139A0A3-3106-A186-CA8D-6EFF63CF0545}"/>
          </ac:inkMkLst>
        </pc:inkChg>
        <pc:inkChg chg="add del">
          <ac:chgData name="Bram Suurd" userId="S::bram.suurd@student.nhlstenden.com::6744d4b0-4233-4ee7-94ed-045c4c922e0a" providerId="AD" clId="Web-{F59F4D67-1ABE-452A-8074-35DDAC13D935}" dt="2023-11-02T09:26:12.067" v="73"/>
          <ac:inkMkLst>
            <pc:docMk/>
            <pc:sldMk cId="2850302933" sldId="263"/>
            <ac:inkMk id="34" creationId="{E0F70B59-FFD4-D0BF-B306-45B611EFCB8F}"/>
          </ac:inkMkLst>
        </pc:inkChg>
        <pc:inkChg chg="add del">
          <ac:chgData name="Bram Suurd" userId="S::bram.suurd@student.nhlstenden.com::6744d4b0-4233-4ee7-94ed-045c4c922e0a" providerId="AD" clId="Web-{F59F4D67-1ABE-452A-8074-35DDAC13D935}" dt="2023-11-02T09:26:12.067" v="72"/>
          <ac:inkMkLst>
            <pc:docMk/>
            <pc:sldMk cId="2850302933" sldId="263"/>
            <ac:inkMk id="35" creationId="{6C5C8895-A5B7-C1F2-DCC1-6F6CFF1E4B31}"/>
          </ac:inkMkLst>
        </pc:inkChg>
        <pc:inkChg chg="add del">
          <ac:chgData name="Bram Suurd" userId="S::bram.suurd@student.nhlstenden.com::6744d4b0-4233-4ee7-94ed-045c4c922e0a" providerId="AD" clId="Web-{F59F4D67-1ABE-452A-8074-35DDAC13D935}" dt="2023-11-02T09:26:12.067" v="71"/>
          <ac:inkMkLst>
            <pc:docMk/>
            <pc:sldMk cId="2850302933" sldId="263"/>
            <ac:inkMk id="36" creationId="{B30B1517-8AB2-8212-9FE3-40A90E823B38}"/>
          </ac:inkMkLst>
        </pc:inkChg>
        <pc:inkChg chg="add del">
          <ac:chgData name="Bram Suurd" userId="S::bram.suurd@student.nhlstenden.com::6744d4b0-4233-4ee7-94ed-045c4c922e0a" providerId="AD" clId="Web-{F59F4D67-1ABE-452A-8074-35DDAC13D935}" dt="2023-11-02T09:26:12.067" v="70"/>
          <ac:inkMkLst>
            <pc:docMk/>
            <pc:sldMk cId="2850302933" sldId="263"/>
            <ac:inkMk id="37" creationId="{806B0E9C-2A41-ED84-FC57-338808EDEA90}"/>
          </ac:inkMkLst>
        </pc:inkChg>
        <pc:inkChg chg="add del">
          <ac:chgData name="Bram Suurd" userId="S::bram.suurd@student.nhlstenden.com::6744d4b0-4233-4ee7-94ed-045c4c922e0a" providerId="AD" clId="Web-{F59F4D67-1ABE-452A-8074-35DDAC13D935}" dt="2023-11-02T09:26:12.067" v="69"/>
          <ac:inkMkLst>
            <pc:docMk/>
            <pc:sldMk cId="2850302933" sldId="263"/>
            <ac:inkMk id="38" creationId="{123A4259-55E8-F25C-21D1-B8B9D580FB5F}"/>
          </ac:inkMkLst>
        </pc:inkChg>
        <pc:inkChg chg="add del">
          <ac:chgData name="Bram Suurd" userId="S::bram.suurd@student.nhlstenden.com::6744d4b0-4233-4ee7-94ed-045c4c922e0a" providerId="AD" clId="Web-{F59F4D67-1ABE-452A-8074-35DDAC13D935}" dt="2023-11-02T09:26:12.067" v="68"/>
          <ac:inkMkLst>
            <pc:docMk/>
            <pc:sldMk cId="2850302933" sldId="263"/>
            <ac:inkMk id="39" creationId="{AC26EF98-5074-B682-E131-E7443C5DFBD4}"/>
          </ac:inkMkLst>
        </pc:inkChg>
        <pc:inkChg chg="add del">
          <ac:chgData name="Bram Suurd" userId="S::bram.suurd@student.nhlstenden.com::6744d4b0-4233-4ee7-94ed-045c4c922e0a" providerId="AD" clId="Web-{F59F4D67-1ABE-452A-8074-35DDAC13D935}" dt="2023-11-02T09:26:12.067" v="67"/>
          <ac:inkMkLst>
            <pc:docMk/>
            <pc:sldMk cId="2850302933" sldId="263"/>
            <ac:inkMk id="40" creationId="{B2400FD6-B3EF-D09D-7FDE-EA378DDE361E}"/>
          </ac:inkMkLst>
        </pc:inkChg>
        <pc:inkChg chg="add del">
          <ac:chgData name="Bram Suurd" userId="S::bram.suurd@student.nhlstenden.com::6744d4b0-4233-4ee7-94ed-045c4c922e0a" providerId="AD" clId="Web-{F59F4D67-1ABE-452A-8074-35DDAC13D935}" dt="2023-11-02T09:26:12.067" v="66"/>
          <ac:inkMkLst>
            <pc:docMk/>
            <pc:sldMk cId="2850302933" sldId="263"/>
            <ac:inkMk id="41" creationId="{A75D50EB-9C85-2534-5599-CAB7F401975D}"/>
          </ac:inkMkLst>
        </pc:inkChg>
        <pc:inkChg chg="add del">
          <ac:chgData name="Bram Suurd" userId="S::bram.suurd@student.nhlstenden.com::6744d4b0-4233-4ee7-94ed-045c4c922e0a" providerId="AD" clId="Web-{F59F4D67-1ABE-452A-8074-35DDAC13D935}" dt="2023-11-02T09:26:12.067" v="65"/>
          <ac:inkMkLst>
            <pc:docMk/>
            <pc:sldMk cId="2850302933" sldId="263"/>
            <ac:inkMk id="42" creationId="{FC2D0772-CB7F-B334-F8D9-863B15DAFD2B}"/>
          </ac:inkMkLst>
        </pc:inkChg>
        <pc:inkChg chg="add del">
          <ac:chgData name="Bram Suurd" userId="S::bram.suurd@student.nhlstenden.com::6744d4b0-4233-4ee7-94ed-045c4c922e0a" providerId="AD" clId="Web-{F59F4D67-1ABE-452A-8074-35DDAC13D935}" dt="2023-11-02T09:26:12.067" v="64"/>
          <ac:inkMkLst>
            <pc:docMk/>
            <pc:sldMk cId="2850302933" sldId="263"/>
            <ac:inkMk id="43" creationId="{E197D1DC-E9BE-F297-7DF0-6D72F0229B43}"/>
          </ac:inkMkLst>
        </pc:inkChg>
        <pc:inkChg chg="add del">
          <ac:chgData name="Bram Suurd" userId="S::bram.suurd@student.nhlstenden.com::6744d4b0-4233-4ee7-94ed-045c4c922e0a" providerId="AD" clId="Web-{F59F4D67-1ABE-452A-8074-35DDAC13D935}" dt="2023-11-02T09:25:41.691" v="49"/>
          <ac:inkMkLst>
            <pc:docMk/>
            <pc:sldMk cId="2850302933" sldId="263"/>
            <ac:inkMk id="44" creationId="{849FFC91-C551-E4BA-5739-8D41249216F6}"/>
          </ac:inkMkLst>
        </pc:inkChg>
        <pc:inkChg chg="add del">
          <ac:chgData name="Bram Suurd" userId="S::bram.suurd@student.nhlstenden.com::6744d4b0-4233-4ee7-94ed-045c4c922e0a" providerId="AD" clId="Web-{F59F4D67-1ABE-452A-8074-35DDAC13D935}" dt="2023-11-02T09:25:41.691" v="48"/>
          <ac:inkMkLst>
            <pc:docMk/>
            <pc:sldMk cId="2850302933" sldId="263"/>
            <ac:inkMk id="45" creationId="{424D3D1E-1D5D-4CF6-C60E-D587B46008FE}"/>
          </ac:inkMkLst>
        </pc:inkChg>
        <pc:inkChg chg="add del">
          <ac:chgData name="Bram Suurd" userId="S::bram.suurd@student.nhlstenden.com::6744d4b0-4233-4ee7-94ed-045c4c922e0a" providerId="AD" clId="Web-{F59F4D67-1ABE-452A-8074-35DDAC13D935}" dt="2023-11-02T09:26:11.270" v="63"/>
          <ac:inkMkLst>
            <pc:docMk/>
            <pc:sldMk cId="2850302933" sldId="263"/>
            <ac:inkMk id="46" creationId="{E51AEFA0-F5A4-8AD5-9309-933C95061DF4}"/>
          </ac:inkMkLst>
        </pc:inkChg>
        <pc:inkChg chg="add del">
          <ac:chgData name="Bram Suurd" userId="S::bram.suurd@student.nhlstenden.com::6744d4b0-4233-4ee7-94ed-045c4c922e0a" providerId="AD" clId="Web-{F59F4D67-1ABE-452A-8074-35DDAC13D935}" dt="2023-11-02T09:26:10.426" v="62"/>
          <ac:inkMkLst>
            <pc:docMk/>
            <pc:sldMk cId="2850302933" sldId="263"/>
            <ac:inkMk id="47" creationId="{BD084C55-6DE0-C0C0-CEC2-06A6A52B5852}"/>
          </ac:inkMkLst>
        </pc:inkChg>
        <pc:inkChg chg="add del">
          <ac:chgData name="Bram Suurd" userId="S::bram.suurd@student.nhlstenden.com::6744d4b0-4233-4ee7-94ed-045c4c922e0a" providerId="AD" clId="Web-{F59F4D67-1ABE-452A-8074-35DDAC13D935}" dt="2023-11-02T09:26:09.488" v="61"/>
          <ac:inkMkLst>
            <pc:docMk/>
            <pc:sldMk cId="2850302933" sldId="263"/>
            <ac:inkMk id="48" creationId="{7459C632-4CAC-222C-594B-7129D2F095B2}"/>
          </ac:inkMkLst>
        </pc:inkChg>
        <pc:inkChg chg="add del">
          <ac:chgData name="Bram Suurd" userId="S::bram.suurd@student.nhlstenden.com::6744d4b0-4233-4ee7-94ed-045c4c922e0a" providerId="AD" clId="Web-{F59F4D67-1ABE-452A-8074-35DDAC13D935}" dt="2023-11-02T09:26:03.457" v="60"/>
          <ac:inkMkLst>
            <pc:docMk/>
            <pc:sldMk cId="2850302933" sldId="263"/>
            <ac:inkMk id="49" creationId="{DC82065C-B2AA-CA8B-E607-A83E98D683B9}"/>
          </ac:inkMkLst>
        </pc:inkChg>
        <pc:inkChg chg="add del">
          <ac:chgData name="Bram Suurd" userId="S::bram.suurd@student.nhlstenden.com::6744d4b0-4233-4ee7-94ed-045c4c922e0a" providerId="AD" clId="Web-{F59F4D67-1ABE-452A-8074-35DDAC13D935}" dt="2023-11-02T09:26:02.472" v="59"/>
          <ac:inkMkLst>
            <pc:docMk/>
            <pc:sldMk cId="2850302933" sldId="263"/>
            <ac:inkMk id="50" creationId="{72A5388B-F5FD-A8A3-D2A9-859E4A61323E}"/>
          </ac:inkMkLst>
        </pc:inkChg>
        <pc:inkChg chg="add del">
          <ac:chgData name="Bram Suurd" userId="S::bram.suurd@student.nhlstenden.com::6744d4b0-4233-4ee7-94ed-045c4c922e0a" providerId="AD" clId="Web-{F59F4D67-1ABE-452A-8074-35DDAC13D935}" dt="2023-11-02T09:26:01.629" v="58"/>
          <ac:inkMkLst>
            <pc:docMk/>
            <pc:sldMk cId="2850302933" sldId="263"/>
            <ac:inkMk id="51" creationId="{934221E8-08E8-26C7-456F-49E32EDA7CA7}"/>
          </ac:inkMkLst>
        </pc:inkChg>
        <pc:inkChg chg="add del">
          <ac:chgData name="Bram Suurd" userId="S::bram.suurd@student.nhlstenden.com::6744d4b0-4233-4ee7-94ed-045c4c922e0a" providerId="AD" clId="Web-{F59F4D67-1ABE-452A-8074-35DDAC13D935}" dt="2023-11-02T09:26:00.785" v="57"/>
          <ac:inkMkLst>
            <pc:docMk/>
            <pc:sldMk cId="2850302933" sldId="263"/>
            <ac:inkMk id="52" creationId="{F2D91F19-5F74-6CBE-1848-822A80B1BAD1}"/>
          </ac:inkMkLst>
        </pc:inkChg>
      </pc:sldChg>
    </pc:docChg>
  </pc:docChgLst>
  <pc:docChgLst>
    <pc:chgData name="Mart Velema" userId="S::mart.velema@student.nhlstenden.com::beb0326e-6a66-44c8-a004-5f0e94262e11" providerId="AD" clId="Web-{EE81D1C9-8C96-5781-0B98-91CD871E711E}"/>
    <pc:docChg chg="sldOrd">
      <pc:chgData name="Mart Velema" userId="S::mart.velema@student.nhlstenden.com::beb0326e-6a66-44c8-a004-5f0e94262e11" providerId="AD" clId="Web-{EE81D1C9-8C96-5781-0B98-91CD871E711E}" dt="2023-11-06T12:16:28.532" v="1"/>
      <pc:docMkLst>
        <pc:docMk/>
      </pc:docMkLst>
      <pc:sldChg chg="ord">
        <pc:chgData name="Mart Velema" userId="S::mart.velema@student.nhlstenden.com::beb0326e-6a66-44c8-a004-5f0e94262e11" providerId="AD" clId="Web-{EE81D1C9-8C96-5781-0B98-91CD871E711E}" dt="2023-11-06T12:16:28.532" v="1"/>
        <pc:sldMkLst>
          <pc:docMk/>
          <pc:sldMk cId="3821223057" sldId="262"/>
        </pc:sldMkLst>
      </pc:sldChg>
      <pc:sldChg chg="ord">
        <pc:chgData name="Mart Velema" userId="S::mart.velema@student.nhlstenden.com::beb0326e-6a66-44c8-a004-5f0e94262e11" providerId="AD" clId="Web-{EE81D1C9-8C96-5781-0B98-91CD871E711E}" dt="2023-11-06T12:16:28.532" v="0"/>
        <pc:sldMkLst>
          <pc:docMk/>
          <pc:sldMk cId="2850302933" sldId="263"/>
        </pc:sldMkLst>
      </pc:sldChg>
    </pc:docChg>
  </pc:docChgLst>
  <pc:docChgLst>
    <pc:chgData name="Luca Brockman" userId="S::luca.brockman@student.nhlstenden.com::ab42957f-d17f-46b6-8ffc-aafa1013a28f" providerId="AD" clId="Web-{6AE6467D-51CF-1C19-34B1-782CD07EBA65}"/>
    <pc:docChg chg="modSld">
      <pc:chgData name="Luca Brockman" userId="S::luca.brockman@student.nhlstenden.com::ab42957f-d17f-46b6-8ffc-aafa1013a28f" providerId="AD" clId="Web-{6AE6467D-51CF-1C19-34B1-782CD07EBA65}" dt="2023-11-02T09:27:11.135" v="0" actId="20577"/>
      <pc:docMkLst>
        <pc:docMk/>
      </pc:docMkLst>
      <pc:sldChg chg="modSp">
        <pc:chgData name="Luca Brockman" userId="S::luca.brockman@student.nhlstenden.com::ab42957f-d17f-46b6-8ffc-aafa1013a28f" providerId="AD" clId="Web-{6AE6467D-51CF-1C19-34B1-782CD07EBA65}" dt="2023-11-02T09:27:11.135" v="0" actId="20577"/>
        <pc:sldMkLst>
          <pc:docMk/>
          <pc:sldMk cId="2850302933" sldId="263"/>
        </pc:sldMkLst>
        <pc:spChg chg="mod">
          <ac:chgData name="Luca Brockman" userId="S::luca.brockman@student.nhlstenden.com::ab42957f-d17f-46b6-8ffc-aafa1013a28f" providerId="AD" clId="Web-{6AE6467D-51CF-1C19-34B1-782CD07EBA65}" dt="2023-11-02T09:27:11.135" v="0" actId="20577"/>
          <ac:spMkLst>
            <pc:docMk/>
            <pc:sldMk cId="2850302933" sldId="263"/>
            <ac:spMk id="7" creationId="{523BAF16-8391-9F54-637B-4597CF3FF2BF}"/>
          </ac:spMkLst>
        </pc:spChg>
      </pc:sldChg>
    </pc:docChg>
  </pc:docChgLst>
  <pc:docChgLst>
    <pc:chgData name="Luca Brockman" userId="S::luca.brockman@student.nhlstenden.com::ab42957f-d17f-46b6-8ffc-aafa1013a28f" providerId="AD" clId="Web-{BDEB314F-074D-9BEE-6006-8E39DC9B5B96}"/>
    <pc:docChg chg="modSld">
      <pc:chgData name="Luca Brockman" userId="S::luca.brockman@student.nhlstenden.com::ab42957f-d17f-46b6-8ffc-aafa1013a28f" providerId="AD" clId="Web-{BDEB314F-074D-9BEE-6006-8E39DC9B5B96}" dt="2023-11-02T17:33:30.523" v="10" actId="1076"/>
      <pc:docMkLst>
        <pc:docMk/>
      </pc:docMkLst>
      <pc:sldChg chg="delSp modSp">
        <pc:chgData name="Luca Brockman" userId="S::luca.brockman@student.nhlstenden.com::ab42957f-d17f-46b6-8ffc-aafa1013a28f" providerId="AD" clId="Web-{BDEB314F-074D-9BEE-6006-8E39DC9B5B96}" dt="2023-11-02T17:33:30.523" v="10" actId="1076"/>
        <pc:sldMkLst>
          <pc:docMk/>
          <pc:sldMk cId="2850302933" sldId="263"/>
        </pc:sldMkLst>
        <pc:spChg chg="mod">
          <ac:chgData name="Luca Brockman" userId="S::luca.brockman@student.nhlstenden.com::ab42957f-d17f-46b6-8ffc-aafa1013a28f" providerId="AD" clId="Web-{BDEB314F-074D-9BEE-6006-8E39DC9B5B96}" dt="2023-11-02T17:33:10.741" v="4" actId="1076"/>
          <ac:spMkLst>
            <pc:docMk/>
            <pc:sldMk cId="2850302933" sldId="263"/>
            <ac:spMk id="6" creationId="{140C734C-0489-57B9-3B11-C7EE52D02119}"/>
          </ac:spMkLst>
        </pc:spChg>
        <pc:spChg chg="mod">
          <ac:chgData name="Luca Brockman" userId="S::luca.brockman@student.nhlstenden.com::ab42957f-d17f-46b6-8ffc-aafa1013a28f" providerId="AD" clId="Web-{BDEB314F-074D-9BEE-6006-8E39DC9B5B96}" dt="2023-11-02T17:33:30.523" v="10" actId="1076"/>
          <ac:spMkLst>
            <pc:docMk/>
            <pc:sldMk cId="2850302933" sldId="263"/>
            <ac:spMk id="7" creationId="{523BAF16-8391-9F54-637B-4597CF3FF2BF}"/>
          </ac:spMkLst>
        </pc:spChg>
        <pc:inkChg chg="del">
          <ac:chgData name="Luca Brockman" userId="S::luca.brockman@student.nhlstenden.com::ab42957f-d17f-46b6-8ffc-aafa1013a28f" providerId="AD" clId="Web-{BDEB314F-074D-9BEE-6006-8E39DC9B5B96}" dt="2023-11-02T17:33:16.897" v="6"/>
          <ac:inkMkLst>
            <pc:docMk/>
            <pc:sldMk cId="2850302933" sldId="263"/>
            <ac:inkMk id="17" creationId="{34B8D2E5-2EEF-F09D-3A70-93593D3B535B}"/>
          </ac:inkMkLst>
        </pc:inkChg>
        <pc:inkChg chg="del">
          <ac:chgData name="Luca Brockman" userId="S::luca.brockman@student.nhlstenden.com::ab42957f-d17f-46b6-8ffc-aafa1013a28f" providerId="AD" clId="Web-{BDEB314F-074D-9BEE-6006-8E39DC9B5B96}" dt="2023-11-02T17:33:14.678" v="5"/>
          <ac:inkMkLst>
            <pc:docMk/>
            <pc:sldMk cId="2850302933" sldId="263"/>
            <ac:inkMk id="18" creationId="{47FF17BA-2533-CE4C-4920-137926C5F307}"/>
          </ac:inkMkLst>
        </pc:inkChg>
        <pc:inkChg chg="del">
          <ac:chgData name="Luca Brockman" userId="S::luca.brockman@student.nhlstenden.com::ab42957f-d17f-46b6-8ffc-aafa1013a28f" providerId="AD" clId="Web-{BDEB314F-074D-9BEE-6006-8E39DC9B5B96}" dt="2023-11-02T17:33:01.209" v="1"/>
          <ac:inkMkLst>
            <pc:docMk/>
            <pc:sldMk cId="2850302933" sldId="263"/>
            <ac:inkMk id="19" creationId="{68AF7887-44F9-9219-C8EE-F954BD7D3527}"/>
          </ac:inkMkLst>
        </pc:inkChg>
        <pc:inkChg chg="del">
          <ac:chgData name="Luca Brockman" userId="S::luca.brockman@student.nhlstenden.com::ab42957f-d17f-46b6-8ffc-aafa1013a28f" providerId="AD" clId="Web-{BDEB314F-074D-9BEE-6006-8E39DC9B5B96}" dt="2023-11-02T17:33:03.756" v="2"/>
          <ac:inkMkLst>
            <pc:docMk/>
            <pc:sldMk cId="2850302933" sldId="263"/>
            <ac:inkMk id="20" creationId="{29CA3010-1AFE-EBAB-174D-3FDC2CBEB43B}"/>
          </ac:inkMkLst>
        </pc:inkChg>
        <pc:inkChg chg="del">
          <ac:chgData name="Luca Brockman" userId="S::luca.brockman@student.nhlstenden.com::ab42957f-d17f-46b6-8ffc-aafa1013a28f" providerId="AD" clId="Web-{BDEB314F-074D-9BEE-6006-8E39DC9B5B96}" dt="2023-11-02T17:33:25.288" v="9"/>
          <ac:inkMkLst>
            <pc:docMk/>
            <pc:sldMk cId="2850302933" sldId="263"/>
            <ac:inkMk id="21" creationId="{AFD0A424-FA32-A4BA-D531-3F897D0911C7}"/>
          </ac:inkMkLst>
        </pc:inkChg>
        <pc:inkChg chg="del">
          <ac:chgData name="Luca Brockman" userId="S::luca.brockman@student.nhlstenden.com::ab42957f-d17f-46b6-8ffc-aafa1013a28f" providerId="AD" clId="Web-{BDEB314F-074D-9BEE-6006-8E39DC9B5B96}" dt="2023-11-02T17:33:22.788" v="8"/>
          <ac:inkMkLst>
            <pc:docMk/>
            <pc:sldMk cId="2850302933" sldId="263"/>
            <ac:inkMk id="22" creationId="{F3AFD7FA-FF02-C597-9743-7133DC2BA2F6}"/>
          </ac:inkMkLst>
        </pc:inkChg>
        <pc:inkChg chg="del">
          <ac:chgData name="Luca Brockman" userId="S::luca.brockman@student.nhlstenden.com::ab42957f-d17f-46b6-8ffc-aafa1013a28f" providerId="AD" clId="Web-{BDEB314F-074D-9BEE-6006-8E39DC9B5B96}" dt="2023-11-02T17:33:19.913" v="7"/>
          <ac:inkMkLst>
            <pc:docMk/>
            <pc:sldMk cId="2850302933" sldId="263"/>
            <ac:inkMk id="23" creationId="{2CB7319B-BABD-672B-80E8-174522B59A5F}"/>
          </ac:inkMkLst>
        </pc:inkChg>
      </pc:sldChg>
    </pc:docChg>
  </pc:docChgLst>
  <pc:docChgLst>
    <pc:chgData name="Bram Suurd" userId="S::bram.suurd@student.nhlstenden.com::6744d4b0-4233-4ee7-94ed-045c4c922e0a" providerId="AD" clId="Web-{D75DBA7B-1AF3-44A4-A212-62D2EE8C8B37}"/>
    <pc:docChg chg="modSld">
      <pc:chgData name="Bram Suurd" userId="S::bram.suurd@student.nhlstenden.com::6744d4b0-4233-4ee7-94ed-045c4c922e0a" providerId="AD" clId="Web-{D75DBA7B-1AF3-44A4-A212-62D2EE8C8B37}" dt="2023-11-02T17:35:11.024" v="4"/>
      <pc:docMkLst>
        <pc:docMk/>
      </pc:docMkLst>
      <pc:sldChg chg="modSp">
        <pc:chgData name="Bram Suurd" userId="S::bram.suurd@student.nhlstenden.com::6744d4b0-4233-4ee7-94ed-045c4c922e0a" providerId="AD" clId="Web-{D75DBA7B-1AF3-44A4-A212-62D2EE8C8B37}" dt="2023-11-02T17:31:18.048" v="0" actId="20577"/>
        <pc:sldMkLst>
          <pc:docMk/>
          <pc:sldMk cId="1933941813" sldId="256"/>
        </pc:sldMkLst>
        <pc:spChg chg="mod">
          <ac:chgData name="Bram Suurd" userId="S::bram.suurd@student.nhlstenden.com::6744d4b0-4233-4ee7-94ed-045c4c922e0a" providerId="AD" clId="Web-{D75DBA7B-1AF3-44A4-A212-62D2EE8C8B37}" dt="2023-11-02T17:31:18.048" v="0" actId="20577"/>
          <ac:spMkLst>
            <pc:docMk/>
            <pc:sldMk cId="1933941813" sldId="256"/>
            <ac:spMk id="2" creationId="{1618193F-2779-DFCD-3E4E-62EAFED3B35A}"/>
          </ac:spMkLst>
        </pc:spChg>
      </pc:sldChg>
      <pc:sldChg chg="delSp modSp">
        <pc:chgData name="Bram Suurd" userId="S::bram.suurd@student.nhlstenden.com::6744d4b0-4233-4ee7-94ed-045c4c922e0a" providerId="AD" clId="Web-{D75DBA7B-1AF3-44A4-A212-62D2EE8C8B37}" dt="2023-11-02T17:35:11.024" v="4"/>
        <pc:sldMkLst>
          <pc:docMk/>
          <pc:sldMk cId="2850302933" sldId="263"/>
        </pc:sldMkLst>
        <pc:spChg chg="mod">
          <ac:chgData name="Bram Suurd" userId="S::bram.suurd@student.nhlstenden.com::6744d4b0-4233-4ee7-94ed-045c4c922e0a" providerId="AD" clId="Web-{D75DBA7B-1AF3-44A4-A212-62D2EE8C8B37}" dt="2023-11-02T17:35:00.290" v="3" actId="20577"/>
          <ac:spMkLst>
            <pc:docMk/>
            <pc:sldMk cId="2850302933" sldId="263"/>
            <ac:spMk id="6" creationId="{140C734C-0489-57B9-3B11-C7EE52D02119}"/>
          </ac:spMkLst>
        </pc:spChg>
        <pc:spChg chg="del mod">
          <ac:chgData name="Bram Suurd" userId="S::bram.suurd@student.nhlstenden.com::6744d4b0-4233-4ee7-94ed-045c4c922e0a" providerId="AD" clId="Web-{D75DBA7B-1AF3-44A4-A212-62D2EE8C8B37}" dt="2023-11-02T17:35:11.024" v="4"/>
          <ac:spMkLst>
            <pc:docMk/>
            <pc:sldMk cId="2850302933" sldId="263"/>
            <ac:spMk id="7" creationId="{523BAF16-8391-9F54-637B-4597CF3FF2BF}"/>
          </ac:spMkLst>
        </pc:spChg>
      </pc:sldChg>
    </pc:docChg>
  </pc:docChgLst>
  <pc:docChgLst>
    <pc:chgData name="Lennon Tijmes" userId="S::lennon.tijmes@student.nhlstenden.com::ef219807-c511-4307-a4d6-45c3e000fbfb" providerId="AD" clId="Web-{0DDD0B06-BBDE-7345-1C5E-5BD862B24001}"/>
    <pc:docChg chg="mod sldOrd">
      <pc:chgData name="Lennon Tijmes" userId="S::lennon.tijmes@student.nhlstenden.com::ef219807-c511-4307-a4d6-45c3e000fbfb" providerId="AD" clId="Web-{0DDD0B06-BBDE-7345-1C5E-5BD862B24001}" dt="2023-11-02T09:26:39.691" v="6"/>
      <pc:docMkLst>
        <pc:docMk/>
      </pc:docMkLst>
      <pc:sldChg chg="addCm delCm">
        <pc:chgData name="Lennon Tijmes" userId="S::lennon.tijmes@student.nhlstenden.com::ef219807-c511-4307-a4d6-45c3e000fbfb" providerId="AD" clId="Web-{0DDD0B06-BBDE-7345-1C5E-5BD862B24001}" dt="2023-11-02T09:26:21.378" v="3"/>
        <pc:sldMkLst>
          <pc:docMk/>
          <pc:sldMk cId="1933941813" sldId="256"/>
        </pc:sldMkLst>
      </pc:sldChg>
      <pc:sldChg chg="ord">
        <pc:chgData name="Lennon Tijmes" userId="S::lennon.tijmes@student.nhlstenden.com::ef219807-c511-4307-a4d6-45c3e000fbfb" providerId="AD" clId="Web-{0DDD0B06-BBDE-7345-1C5E-5BD862B24001}" dt="2023-11-02T09:26:39.691" v="6"/>
        <pc:sldMkLst>
          <pc:docMk/>
          <pc:sldMk cId="3915949396" sldId="257"/>
        </pc:sldMkLst>
      </pc:sldChg>
      <pc:sldChg chg="ord">
        <pc:chgData name="Lennon Tijmes" userId="S::lennon.tijmes@student.nhlstenden.com::ef219807-c511-4307-a4d6-45c3e000fbfb" providerId="AD" clId="Web-{0DDD0B06-BBDE-7345-1C5E-5BD862B24001}" dt="2023-11-02T09:26:36.425" v="5"/>
        <pc:sldMkLst>
          <pc:docMk/>
          <pc:sldMk cId="877959581" sldId="258"/>
        </pc:sldMkLst>
      </pc:sldChg>
      <pc:sldChg chg="ord">
        <pc:chgData name="Lennon Tijmes" userId="S::lennon.tijmes@student.nhlstenden.com::ef219807-c511-4307-a4d6-45c3e000fbfb" providerId="AD" clId="Web-{0DDD0B06-BBDE-7345-1C5E-5BD862B24001}" dt="2023-11-02T09:26:02.596" v="2"/>
        <pc:sldMkLst>
          <pc:docMk/>
          <pc:sldMk cId="2850302933" sldId="263"/>
        </pc:sldMkLst>
      </pc:sldChg>
    </pc:docChg>
  </pc:docChgLst>
  <pc:docChgLst>
    <pc:chgData name="Luca Brockman" userId="S::luca.brockman@student.nhlstenden.com::ab42957f-d17f-46b6-8ffc-aafa1013a28f" providerId="AD" clId="Web-{6BA35C1A-71A7-86FC-38C2-6ECE719C093B}"/>
    <pc:docChg chg="modSld">
      <pc:chgData name="Luca Brockman" userId="S::luca.brockman@student.nhlstenden.com::ab42957f-d17f-46b6-8ffc-aafa1013a28f" providerId="AD" clId="Web-{6BA35C1A-71A7-86FC-38C2-6ECE719C093B}" dt="2023-11-02T17:38:41.990" v="50"/>
      <pc:docMkLst>
        <pc:docMk/>
      </pc:docMkLst>
      <pc:sldChg chg="addSp delSp modSp">
        <pc:chgData name="Luca Brockman" userId="S::luca.brockman@student.nhlstenden.com::ab42957f-d17f-46b6-8ffc-aafa1013a28f" providerId="AD" clId="Web-{6BA35C1A-71A7-86FC-38C2-6ECE719C093B}" dt="2023-11-02T17:36:30.433" v="12" actId="1076"/>
        <pc:sldMkLst>
          <pc:docMk/>
          <pc:sldMk cId="2850302933" sldId="263"/>
        </pc:sldMkLst>
        <pc:spChg chg="mod">
          <ac:chgData name="Luca Brockman" userId="S::luca.brockman@student.nhlstenden.com::ab42957f-d17f-46b6-8ffc-aafa1013a28f" providerId="AD" clId="Web-{6BA35C1A-71A7-86FC-38C2-6ECE719C093B}" dt="2023-11-02T17:36:30.433" v="12" actId="1076"/>
          <ac:spMkLst>
            <pc:docMk/>
            <pc:sldMk cId="2850302933" sldId="263"/>
            <ac:spMk id="6" creationId="{140C734C-0489-57B9-3B11-C7EE52D02119}"/>
          </ac:spMkLst>
        </pc:spChg>
        <pc:spChg chg="mod">
          <ac:chgData name="Luca Brockman" userId="S::luca.brockman@student.nhlstenden.com::ab42957f-d17f-46b6-8ffc-aafa1013a28f" providerId="AD" clId="Web-{6BA35C1A-71A7-86FC-38C2-6ECE719C093B}" dt="2023-11-02T17:34:51.504" v="3" actId="1076"/>
          <ac:spMkLst>
            <pc:docMk/>
            <pc:sldMk cId="2850302933" sldId="263"/>
            <ac:spMk id="7" creationId="{523BAF16-8391-9F54-637B-4597CF3FF2BF}"/>
          </ac:spMkLst>
        </pc:spChg>
        <pc:spChg chg="add del mod">
          <ac:chgData name="Luca Brockman" userId="S::luca.brockman@student.nhlstenden.com::ab42957f-d17f-46b6-8ffc-aafa1013a28f" providerId="AD" clId="Web-{6BA35C1A-71A7-86FC-38C2-6ECE719C093B}" dt="2023-11-02T17:35:05.005" v="5"/>
          <ac:spMkLst>
            <pc:docMk/>
            <pc:sldMk cId="2850302933" sldId="263"/>
            <ac:spMk id="9" creationId="{67F5632E-A898-9B8D-4274-AEC91E9BF589}"/>
          </ac:spMkLst>
        </pc:spChg>
      </pc:sldChg>
      <pc:sldChg chg="delSp modSp">
        <pc:chgData name="Luca Brockman" userId="S::luca.brockman@student.nhlstenden.com::ab42957f-d17f-46b6-8ffc-aafa1013a28f" providerId="AD" clId="Web-{6BA35C1A-71A7-86FC-38C2-6ECE719C093B}" dt="2023-11-02T17:38:41.990" v="50"/>
        <pc:sldMkLst>
          <pc:docMk/>
          <pc:sldMk cId="1867608359" sldId="264"/>
        </pc:sldMkLst>
        <pc:spChg chg="mod">
          <ac:chgData name="Luca Brockman" userId="S::luca.brockman@student.nhlstenden.com::ab42957f-d17f-46b6-8ffc-aafa1013a28f" providerId="AD" clId="Web-{6BA35C1A-71A7-86FC-38C2-6ECE719C093B}" dt="2023-11-02T17:38:37.693" v="49" actId="20577"/>
          <ac:spMkLst>
            <pc:docMk/>
            <pc:sldMk cId="1867608359" sldId="264"/>
            <ac:spMk id="6" creationId="{140C734C-0489-57B9-3B11-C7EE52D02119}"/>
          </ac:spMkLst>
        </pc:spChg>
        <pc:spChg chg="del mod">
          <ac:chgData name="Luca Brockman" userId="S::luca.brockman@student.nhlstenden.com::ab42957f-d17f-46b6-8ffc-aafa1013a28f" providerId="AD" clId="Web-{6BA35C1A-71A7-86FC-38C2-6ECE719C093B}" dt="2023-11-02T17:38:41.990" v="50"/>
          <ac:spMkLst>
            <pc:docMk/>
            <pc:sldMk cId="1867608359" sldId="264"/>
            <ac:spMk id="7" creationId="{523BAF16-8391-9F54-637B-4597CF3FF2BF}"/>
          </ac:spMkLst>
        </pc:spChg>
      </pc:sldChg>
      <pc:sldChg chg="delSp modSp">
        <pc:chgData name="Luca Brockman" userId="S::luca.brockman@student.nhlstenden.com::ab42957f-d17f-46b6-8ffc-aafa1013a28f" providerId="AD" clId="Web-{6BA35C1A-71A7-86FC-38C2-6ECE719C093B}" dt="2023-11-02T17:37:49.377" v="35"/>
        <pc:sldMkLst>
          <pc:docMk/>
          <pc:sldMk cId="1481080798" sldId="265"/>
        </pc:sldMkLst>
        <pc:spChg chg="mod">
          <ac:chgData name="Luca Brockman" userId="S::luca.brockman@student.nhlstenden.com::ab42957f-d17f-46b6-8ffc-aafa1013a28f" providerId="AD" clId="Web-{6BA35C1A-71A7-86FC-38C2-6ECE719C093B}" dt="2023-11-02T17:37:42.079" v="34" actId="20577"/>
          <ac:spMkLst>
            <pc:docMk/>
            <pc:sldMk cId="1481080798" sldId="265"/>
            <ac:spMk id="6" creationId="{140C734C-0489-57B9-3B11-C7EE52D02119}"/>
          </ac:spMkLst>
        </pc:spChg>
        <pc:spChg chg="del mod">
          <ac:chgData name="Luca Brockman" userId="S::luca.brockman@student.nhlstenden.com::ab42957f-d17f-46b6-8ffc-aafa1013a28f" providerId="AD" clId="Web-{6BA35C1A-71A7-86FC-38C2-6ECE719C093B}" dt="2023-11-02T17:37:49.377" v="35"/>
          <ac:spMkLst>
            <pc:docMk/>
            <pc:sldMk cId="1481080798" sldId="265"/>
            <ac:spMk id="7" creationId="{523BAF16-8391-9F54-637B-4597CF3FF2BF}"/>
          </ac:spMkLst>
        </pc:spChg>
      </pc:sldChg>
    </pc:docChg>
  </pc:docChgLst>
  <pc:docChgLst>
    <pc:chgData name="Lennon Tijmes" userId="S::lennon.tijmes@student.nhlstenden.com::ef219807-c511-4307-a4d6-45c3e000fbfb" providerId="AD" clId="Web-{09B9FB07-F671-1AC2-2B71-B551D0A12C48}"/>
    <pc:docChg chg="modSld">
      <pc:chgData name="Lennon Tijmes" userId="S::lennon.tijmes@student.nhlstenden.com::ef219807-c511-4307-a4d6-45c3e000fbfb" providerId="AD" clId="Web-{09B9FB07-F671-1AC2-2B71-B551D0A12C48}" dt="2023-11-02T08:50:18.236" v="0" actId="20577"/>
      <pc:docMkLst>
        <pc:docMk/>
      </pc:docMkLst>
      <pc:sldChg chg="modSp">
        <pc:chgData name="Lennon Tijmes" userId="S::lennon.tijmes@student.nhlstenden.com::ef219807-c511-4307-a4d6-45c3e000fbfb" providerId="AD" clId="Web-{09B9FB07-F671-1AC2-2B71-B551D0A12C48}" dt="2023-11-02T08:50:18.236" v="0" actId="20577"/>
        <pc:sldMkLst>
          <pc:docMk/>
          <pc:sldMk cId="1481080798" sldId="265"/>
        </pc:sldMkLst>
        <pc:spChg chg="mod">
          <ac:chgData name="Lennon Tijmes" userId="S::lennon.tijmes@student.nhlstenden.com::ef219807-c511-4307-a4d6-45c3e000fbfb" providerId="AD" clId="Web-{09B9FB07-F671-1AC2-2B71-B551D0A12C48}" dt="2023-11-02T08:50:18.236" v="0" actId="20577"/>
          <ac:spMkLst>
            <pc:docMk/>
            <pc:sldMk cId="1481080798" sldId="265"/>
            <ac:spMk id="7" creationId="{523BAF16-8391-9F54-637B-4597CF3FF2BF}"/>
          </ac:spMkLst>
        </pc:spChg>
      </pc:sldChg>
    </pc:docChg>
  </pc:docChgLst>
  <pc:docChgLst>
    <pc:chgData name="Dave van den Berg" userId="S::dave.van.den.berg@student.nhlstenden.com::532931f6-ee19-47e7-ab5a-27979713079d" providerId="AD" clId="Web-{207D130D-0018-40A3-BE8B-797A07FBA9EC}"/>
    <pc:docChg chg="sldOrd">
      <pc:chgData name="Dave van den Berg" userId="S::dave.van.den.berg@student.nhlstenden.com::532931f6-ee19-47e7-ab5a-27979713079d" providerId="AD" clId="Web-{207D130D-0018-40A3-BE8B-797A07FBA9EC}" dt="2023-11-02T09:29:45.722" v="1"/>
      <pc:docMkLst>
        <pc:docMk/>
      </pc:docMkLst>
      <pc:sldChg chg="ord">
        <pc:chgData name="Dave van den Berg" userId="S::dave.van.den.berg@student.nhlstenden.com::532931f6-ee19-47e7-ab5a-27979713079d" providerId="AD" clId="Web-{207D130D-0018-40A3-BE8B-797A07FBA9EC}" dt="2023-11-02T09:28:55.392" v="0"/>
        <pc:sldMkLst>
          <pc:docMk/>
          <pc:sldMk cId="877959581" sldId="258"/>
        </pc:sldMkLst>
      </pc:sldChg>
      <pc:sldChg chg="ord">
        <pc:chgData name="Dave van den Berg" userId="S::dave.van.den.berg@student.nhlstenden.com::532931f6-ee19-47e7-ab5a-27979713079d" providerId="AD" clId="Web-{207D130D-0018-40A3-BE8B-797A07FBA9EC}" dt="2023-11-02T09:29:45.722" v="1"/>
        <pc:sldMkLst>
          <pc:docMk/>
          <pc:sldMk cId="3405848116" sldId="259"/>
        </pc:sldMkLst>
      </pc:sldChg>
    </pc:docChg>
  </pc:docChgLst>
  <pc:docChgLst>
    <pc:chgData name="Mart Velema" userId="S::mart.velema@student.nhlstenden.com::beb0326e-6a66-44c8-a004-5f0e94262e11" providerId="AD" clId="Web-{92A2665F-18FA-7110-CEB9-FF7C9DF2A160}"/>
    <pc:docChg chg="modSld">
      <pc:chgData name="Mart Velema" userId="S::mart.velema@student.nhlstenden.com::beb0326e-6a66-44c8-a004-5f0e94262e11" providerId="AD" clId="Web-{92A2665F-18FA-7110-CEB9-FF7C9DF2A160}" dt="2023-11-02T09:46:51.747" v="34"/>
      <pc:docMkLst>
        <pc:docMk/>
      </pc:docMkLst>
      <pc:sldChg chg="addSp delSp modSp addAnim delAnim modAnim">
        <pc:chgData name="Mart Velema" userId="S::mart.velema@student.nhlstenden.com::beb0326e-6a66-44c8-a004-5f0e94262e11" providerId="AD" clId="Web-{92A2665F-18FA-7110-CEB9-FF7C9DF2A160}" dt="2023-11-02T09:46:51.747" v="34"/>
        <pc:sldMkLst>
          <pc:docMk/>
          <pc:sldMk cId="958789895" sldId="260"/>
        </pc:sldMkLst>
        <pc:spChg chg="add del mod">
          <ac:chgData name="Mart Velema" userId="S::mart.velema@student.nhlstenden.com::beb0326e-6a66-44c8-a004-5f0e94262e11" providerId="AD" clId="Web-{92A2665F-18FA-7110-CEB9-FF7C9DF2A160}" dt="2023-11-02T09:41:15.269" v="15"/>
          <ac:spMkLst>
            <pc:docMk/>
            <pc:sldMk cId="958789895" sldId="260"/>
            <ac:spMk id="13" creationId="{21D60705-1854-0AD0-8892-1D461A46A8C3}"/>
          </ac:spMkLst>
        </pc:spChg>
        <pc:picChg chg="del mod">
          <ac:chgData name="Mart Velema" userId="S::mart.velema@student.nhlstenden.com::beb0326e-6a66-44c8-a004-5f0e94262e11" providerId="AD" clId="Web-{92A2665F-18FA-7110-CEB9-FF7C9DF2A160}" dt="2023-11-02T09:40:51.362" v="10"/>
          <ac:picMkLst>
            <pc:docMk/>
            <pc:sldMk cId="958789895" sldId="260"/>
            <ac:picMk id="9" creationId="{C7793D4D-22C4-F994-EDB3-1F37786C94A8}"/>
          </ac:picMkLst>
        </pc:picChg>
        <pc:picChg chg="mod modCrop">
          <ac:chgData name="Mart Velema" userId="S::mart.velema@student.nhlstenden.com::beb0326e-6a66-44c8-a004-5f0e94262e11" providerId="AD" clId="Web-{92A2665F-18FA-7110-CEB9-FF7C9DF2A160}" dt="2023-11-02T09:46:51.747" v="34"/>
          <ac:picMkLst>
            <pc:docMk/>
            <pc:sldMk cId="958789895" sldId="260"/>
            <ac:picMk id="9" creationId="{EFBE822B-516B-7ECC-6AAC-E64DD5E05878}"/>
          </ac:picMkLst>
        </pc:picChg>
        <pc:picChg chg="add del">
          <ac:chgData name="Mart Velema" userId="S::mart.velema@student.nhlstenden.com::beb0326e-6a66-44c8-a004-5f0e94262e11" providerId="AD" clId="Web-{92A2665F-18FA-7110-CEB9-FF7C9DF2A160}" dt="2023-11-02T09:41:12.676" v="11"/>
          <ac:picMkLst>
            <pc:docMk/>
            <pc:sldMk cId="958789895" sldId="260"/>
            <ac:picMk id="10" creationId="{58CB581F-B71B-A1DF-B749-DFC21CF5B8BE}"/>
          </ac:picMkLst>
        </pc:picChg>
      </pc:sldChg>
    </pc:docChg>
  </pc:docChgLst>
  <pc:docChgLst>
    <pc:chgData name="Lennon Tijmes" userId="S::lennon.tijmes@student.nhlstenden.com::ef219807-c511-4307-a4d6-45c3e000fbfb" providerId="AD" clId="Web-{8D546F0E-13BA-224B-58EE-5A9D438DD94A}"/>
    <pc:docChg chg="modSld">
      <pc:chgData name="Lennon Tijmes" userId="S::lennon.tijmes@student.nhlstenden.com::ef219807-c511-4307-a4d6-45c3e000fbfb" providerId="AD" clId="Web-{8D546F0E-13BA-224B-58EE-5A9D438DD94A}" dt="2023-11-03T08:20:15.892" v="77" actId="20577"/>
      <pc:docMkLst>
        <pc:docMk/>
      </pc:docMkLst>
      <pc:sldChg chg="modSp">
        <pc:chgData name="Lennon Tijmes" userId="S::lennon.tijmes@student.nhlstenden.com::ef219807-c511-4307-a4d6-45c3e000fbfb" providerId="AD" clId="Web-{8D546F0E-13BA-224B-58EE-5A9D438DD94A}" dt="2023-11-03T08:19:22.249" v="69" actId="20577"/>
        <pc:sldMkLst>
          <pc:docMk/>
          <pc:sldMk cId="2850302933" sldId="263"/>
        </pc:sldMkLst>
        <pc:spChg chg="mod">
          <ac:chgData name="Lennon Tijmes" userId="S::lennon.tijmes@student.nhlstenden.com::ef219807-c511-4307-a4d6-45c3e000fbfb" providerId="AD" clId="Web-{8D546F0E-13BA-224B-58EE-5A9D438DD94A}" dt="2023-11-03T08:19:22.249" v="69" actId="20577"/>
          <ac:spMkLst>
            <pc:docMk/>
            <pc:sldMk cId="2850302933" sldId="263"/>
            <ac:spMk id="6" creationId="{140C734C-0489-57B9-3B11-C7EE52D02119}"/>
          </ac:spMkLst>
        </pc:spChg>
      </pc:sldChg>
      <pc:sldChg chg="modSp">
        <pc:chgData name="Lennon Tijmes" userId="S::lennon.tijmes@student.nhlstenden.com::ef219807-c511-4307-a4d6-45c3e000fbfb" providerId="AD" clId="Web-{8D546F0E-13BA-224B-58EE-5A9D438DD94A}" dt="2023-11-03T08:20:15.892" v="77" actId="20577"/>
        <pc:sldMkLst>
          <pc:docMk/>
          <pc:sldMk cId="1867608359" sldId="264"/>
        </pc:sldMkLst>
        <pc:spChg chg="mod">
          <ac:chgData name="Lennon Tijmes" userId="S::lennon.tijmes@student.nhlstenden.com::ef219807-c511-4307-a4d6-45c3e000fbfb" providerId="AD" clId="Web-{8D546F0E-13BA-224B-58EE-5A9D438DD94A}" dt="2023-11-03T08:20:15.892" v="77" actId="20577"/>
          <ac:spMkLst>
            <pc:docMk/>
            <pc:sldMk cId="1867608359" sldId="264"/>
            <ac:spMk id="6" creationId="{140C734C-0489-57B9-3B11-C7EE52D02119}"/>
          </ac:spMkLst>
        </pc:spChg>
      </pc:sldChg>
    </pc:docChg>
  </pc:docChgLst>
  <pc:docChgLst>
    <pc:chgData name="Dave van den Berg" userId="S::dave.van.den.berg@student.nhlstenden.com::532931f6-ee19-47e7-ab5a-27979713079d" providerId="AD" clId="Web-{A5918BD8-E372-3828-0641-7B367AE86AD9}"/>
    <pc:docChg chg="modSld sldOrd">
      <pc:chgData name="Dave van den Berg" userId="S::dave.van.den.berg@student.nhlstenden.com::532931f6-ee19-47e7-ab5a-27979713079d" providerId="AD" clId="Web-{A5918BD8-E372-3828-0641-7B367AE86AD9}" dt="2023-11-03T09:02:03.386" v="37"/>
      <pc:docMkLst>
        <pc:docMk/>
      </pc:docMkLst>
      <pc:sldChg chg="addSp delSp modSp">
        <pc:chgData name="Dave van den Berg" userId="S::dave.van.den.berg@student.nhlstenden.com::532931f6-ee19-47e7-ab5a-27979713079d" providerId="AD" clId="Web-{A5918BD8-E372-3828-0641-7B367AE86AD9}" dt="2023-11-03T08:12:42.930" v="36" actId="20577"/>
        <pc:sldMkLst>
          <pc:docMk/>
          <pc:sldMk cId="3915949396" sldId="257"/>
        </pc:sldMkLst>
        <pc:spChg chg="mod">
          <ac:chgData name="Dave van den Berg" userId="S::dave.van.den.berg@student.nhlstenden.com::532931f6-ee19-47e7-ab5a-27979713079d" providerId="AD" clId="Web-{A5918BD8-E372-3828-0641-7B367AE86AD9}" dt="2023-11-03T08:12:42.930" v="36" actId="20577"/>
          <ac:spMkLst>
            <pc:docMk/>
            <pc:sldMk cId="3915949396" sldId="257"/>
            <ac:spMk id="7" creationId="{523BAF16-8391-9F54-637B-4597CF3FF2BF}"/>
          </ac:spMkLst>
        </pc:spChg>
        <pc:spChg chg="add del mod">
          <ac:chgData name="Dave van den Berg" userId="S::dave.van.den.berg@student.nhlstenden.com::532931f6-ee19-47e7-ab5a-27979713079d" providerId="AD" clId="Web-{A5918BD8-E372-3828-0641-7B367AE86AD9}" dt="2023-11-03T08:12:11.288" v="16"/>
          <ac:spMkLst>
            <pc:docMk/>
            <pc:sldMk cId="3915949396" sldId="257"/>
            <ac:spMk id="9" creationId="{24B839DB-81D4-2AAF-2744-C2239221B3AE}"/>
          </ac:spMkLst>
        </pc:spChg>
        <pc:spChg chg="add del mod">
          <ac:chgData name="Dave van den Berg" userId="S::dave.van.den.berg@student.nhlstenden.com::532931f6-ee19-47e7-ab5a-27979713079d" providerId="AD" clId="Web-{A5918BD8-E372-3828-0641-7B367AE86AD9}" dt="2023-11-03T08:12:36.226" v="31"/>
          <ac:spMkLst>
            <pc:docMk/>
            <pc:sldMk cId="3915949396" sldId="257"/>
            <ac:spMk id="10" creationId="{75E1510E-565F-01F7-38F6-DC38269C3BDA}"/>
          </ac:spMkLst>
        </pc:spChg>
      </pc:sldChg>
      <pc:sldChg chg="ord">
        <pc:chgData name="Dave van den Berg" userId="S::dave.van.den.berg@student.nhlstenden.com::532931f6-ee19-47e7-ab5a-27979713079d" providerId="AD" clId="Web-{A5918BD8-E372-3828-0641-7B367AE86AD9}" dt="2023-11-03T08:07:15.810" v="5"/>
        <pc:sldMkLst>
          <pc:docMk/>
          <pc:sldMk cId="3405848116" sldId="259"/>
        </pc:sldMkLst>
      </pc:sldChg>
      <pc:sldChg chg="modSp">
        <pc:chgData name="Dave van den Berg" userId="S::dave.van.den.berg@student.nhlstenden.com::532931f6-ee19-47e7-ab5a-27979713079d" providerId="AD" clId="Web-{A5918BD8-E372-3828-0641-7B367AE86AD9}" dt="2023-11-03T08:12:00.397" v="8" actId="20577"/>
        <pc:sldMkLst>
          <pc:docMk/>
          <pc:sldMk cId="1808113498" sldId="261"/>
        </pc:sldMkLst>
        <pc:spChg chg="mod">
          <ac:chgData name="Dave van den Berg" userId="S::dave.van.den.berg@student.nhlstenden.com::532931f6-ee19-47e7-ab5a-27979713079d" providerId="AD" clId="Web-{A5918BD8-E372-3828-0641-7B367AE86AD9}" dt="2023-11-03T08:12:00.397" v="8" actId="20577"/>
          <ac:spMkLst>
            <pc:docMk/>
            <pc:sldMk cId="1808113498" sldId="261"/>
            <ac:spMk id="7" creationId="{523BAF16-8391-9F54-637B-4597CF3FF2BF}"/>
          </ac:spMkLst>
        </pc:spChg>
      </pc:sldChg>
      <pc:sldChg chg="ord">
        <pc:chgData name="Dave van den Berg" userId="S::dave.van.den.berg@student.nhlstenden.com::532931f6-ee19-47e7-ab5a-27979713079d" providerId="AD" clId="Web-{A5918BD8-E372-3828-0641-7B367AE86AD9}" dt="2023-11-03T09:02:03.386" v="37"/>
        <pc:sldMkLst>
          <pc:docMk/>
          <pc:sldMk cId="3821223057" sldId="262"/>
        </pc:sldMkLst>
      </pc:sldChg>
      <pc:sldChg chg="ord">
        <pc:chgData name="Dave van den Berg" userId="S::dave.van.den.berg@student.nhlstenden.com::532931f6-ee19-47e7-ab5a-27979713079d" providerId="AD" clId="Web-{A5918BD8-E372-3828-0641-7B367AE86AD9}" dt="2023-11-03T08:02:49.959" v="4"/>
        <pc:sldMkLst>
          <pc:docMk/>
          <pc:sldMk cId="2850302933" sldId="263"/>
        </pc:sldMkLst>
      </pc:sldChg>
      <pc:sldChg chg="ord">
        <pc:chgData name="Dave van den Berg" userId="S::dave.van.den.berg@student.nhlstenden.com::532931f6-ee19-47e7-ab5a-27979713079d" providerId="AD" clId="Web-{A5918BD8-E372-3828-0641-7B367AE86AD9}" dt="2023-11-03T07:58:30.357" v="0"/>
        <pc:sldMkLst>
          <pc:docMk/>
          <pc:sldMk cId="1867608359" sldId="264"/>
        </pc:sldMkLst>
      </pc:sldChg>
    </pc:docChg>
  </pc:docChgLst>
  <pc:docChgLst>
    <pc:chgData name="Luca Brockman" userId="ab42957f-d17f-46b6-8ffc-aafa1013a28f" providerId="ADAL" clId="{8FBEFAA8-7A65-CA42-BF0A-D05537B6F0EE}"/>
    <pc:docChg chg="undo custSel modSld sldOrd">
      <pc:chgData name="Luca Brockman" userId="ab42957f-d17f-46b6-8ffc-aafa1013a28f" providerId="ADAL" clId="{8FBEFAA8-7A65-CA42-BF0A-D05537B6F0EE}" dt="2023-11-06T12:16:26.397" v="173" actId="20578"/>
      <pc:docMkLst>
        <pc:docMk/>
      </pc:docMkLst>
      <pc:sldChg chg="modSp mod modNotesTx">
        <pc:chgData name="Luca Brockman" userId="ab42957f-d17f-46b6-8ffc-aafa1013a28f" providerId="ADAL" clId="{8FBEFAA8-7A65-CA42-BF0A-D05537B6F0EE}" dt="2023-11-03T10:08:38.075" v="108" actId="20577"/>
        <pc:sldMkLst>
          <pc:docMk/>
          <pc:sldMk cId="3405848116" sldId="259"/>
        </pc:sldMkLst>
        <pc:spChg chg="mod">
          <ac:chgData name="Luca Brockman" userId="ab42957f-d17f-46b6-8ffc-aafa1013a28f" providerId="ADAL" clId="{8FBEFAA8-7A65-CA42-BF0A-D05537B6F0EE}" dt="2023-11-03T10:08:38.075" v="108" actId="20577"/>
          <ac:spMkLst>
            <pc:docMk/>
            <pc:sldMk cId="3405848116" sldId="259"/>
            <ac:spMk id="7" creationId="{523BAF16-8391-9F54-637B-4597CF3FF2BF}"/>
          </ac:spMkLst>
        </pc:spChg>
      </pc:sldChg>
      <pc:sldChg chg="addSp delSp modSp mod ord">
        <pc:chgData name="Luca Brockman" userId="ab42957f-d17f-46b6-8ffc-aafa1013a28f" providerId="ADAL" clId="{8FBEFAA8-7A65-CA42-BF0A-D05537B6F0EE}" dt="2023-11-06T12:16:26.397" v="173" actId="20578"/>
        <pc:sldMkLst>
          <pc:docMk/>
          <pc:sldMk cId="3821223057" sldId="262"/>
        </pc:sldMkLst>
        <pc:picChg chg="add del mod modCrop">
          <ac:chgData name="Luca Brockman" userId="ab42957f-d17f-46b6-8ffc-aafa1013a28f" providerId="ADAL" clId="{8FBEFAA8-7A65-CA42-BF0A-D05537B6F0EE}" dt="2023-11-03T10:53:27.414" v="114" actId="478"/>
          <ac:picMkLst>
            <pc:docMk/>
            <pc:sldMk cId="3821223057" sldId="262"/>
            <ac:picMk id="9" creationId="{8325F3A5-495E-0340-8612-CD0F972661E5}"/>
          </ac:picMkLst>
        </pc:picChg>
        <pc:picChg chg="add mod">
          <ac:chgData name="Luca Brockman" userId="ab42957f-d17f-46b6-8ffc-aafa1013a28f" providerId="ADAL" clId="{8FBEFAA8-7A65-CA42-BF0A-D05537B6F0EE}" dt="2023-11-03T10:54:42.543" v="172" actId="14861"/>
          <ac:picMkLst>
            <pc:docMk/>
            <pc:sldMk cId="3821223057" sldId="262"/>
            <ac:picMk id="10" creationId="{7AC14DB1-8043-FE4E-BF15-0C1A37784B2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43FDB8-4A01-BC41-AB94-FC5EDBBA53D3}" type="datetimeFigureOut">
              <a:rPr lang="en-NL" smtClean="0"/>
              <a:t>11/06/2023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9476E2-FCE2-4E48-9871-775B9990DBE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17967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/>
              <a:t>Kwaliteitscontroleur vertelt over de druk van 6 personen hun code constant updaten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476E2-FCE2-4E48-9871-775B9990DBE1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47236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DC668-2535-70C3-1CA2-34458FD057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529DEB-482B-2E1C-263A-6626A0A2FC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66BFD-4FDF-7219-EF28-DB4B60991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7946F-B047-422F-AC0D-4D75BAC7F090}" type="datetimeFigureOut">
              <a:rPr lang="LID4096" smtClean="0"/>
              <a:t>11/06/2023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9FCD1-F2E4-3454-75CD-7687E85F9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3B742-A4C8-7CC8-7ADD-40725A567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6659E-34A3-4C37-9AFF-1B13865544C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48654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76016-FB95-C6B7-4370-973EFD616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50E7A6-1CF9-B28A-81C9-146070319D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A8207-7628-6E74-C423-823151934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7946F-B047-422F-AC0D-4D75BAC7F090}" type="datetimeFigureOut">
              <a:rPr lang="LID4096" smtClean="0"/>
              <a:t>11/06/2023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52AA2-1A2A-682B-2573-3AA88A218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2313F-4471-F948-8170-4E44FE795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6659E-34A3-4C37-9AFF-1B13865544C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06295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D02D8E-C156-E997-7232-1E830232EB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3CE31C-90F9-C367-0F89-F439E32055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574D1-2DF5-F745-8B6B-17422C446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7946F-B047-422F-AC0D-4D75BAC7F090}" type="datetimeFigureOut">
              <a:rPr lang="LID4096" smtClean="0"/>
              <a:t>11/06/2023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11AC4-9E11-5974-9002-53F7E3B49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D72A1-053C-AAF7-F709-219B9D531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6659E-34A3-4C37-9AFF-1B13865544C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70794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4F6BA-D544-19EF-E257-219BC40E9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A481C-FEA6-CAC7-2E59-37EF5BC48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3150D-98CA-F715-62A1-10A12DF0E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7946F-B047-422F-AC0D-4D75BAC7F090}" type="datetimeFigureOut">
              <a:rPr lang="LID4096" smtClean="0"/>
              <a:t>11/06/2023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ABF51-B595-247A-2FD3-77026698D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DE0FE-E617-985E-6785-B908BD054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6659E-34A3-4C37-9AFF-1B13865544C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59916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3FF65-C2FE-32EC-690B-DA9B462AB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68CF8B-E395-9E6F-D3DD-9B16C1A58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1F528-D73E-59FF-1F5F-1942A93DA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7946F-B047-422F-AC0D-4D75BAC7F090}" type="datetimeFigureOut">
              <a:rPr lang="LID4096" smtClean="0"/>
              <a:t>11/06/2023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6CFAB-97E5-4A7D-308A-7E9A4A132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42696-491F-B8D9-2006-F41C9C81D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6659E-34A3-4C37-9AFF-1B13865544C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33963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F0183-A3ED-93E8-BE2D-D09450286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A18C1-2CF3-7292-EAFE-3B4986F469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28738E-548E-1938-3441-789829688C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0BE896-E0E0-E892-B0D7-133BA36EB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7946F-B047-422F-AC0D-4D75BAC7F090}" type="datetimeFigureOut">
              <a:rPr lang="LID4096" smtClean="0"/>
              <a:t>11/06/2023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6FAE07-73F0-0AEE-D6F6-1FF91C7F6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8FE582-C9BA-01A2-C412-6A6FED36E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6659E-34A3-4C37-9AFF-1B13865544C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62504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36FF-FDF2-78C3-FEA4-76E341A5C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6B62D3-5A71-938D-CB1C-4A0F45788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82D656-E952-88E3-C241-A3E77CD53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5EDBF2-2431-ED22-2160-2F6F99D563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691C14-03BF-0895-07BB-24A2743C30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2E6A2D-5316-46D5-DD43-409736CF4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7946F-B047-422F-AC0D-4D75BAC7F090}" type="datetimeFigureOut">
              <a:rPr lang="LID4096" smtClean="0"/>
              <a:t>11/06/2023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C7254A-9EF8-C07D-1DDE-A1CA85D92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CB8FA8-7CE9-35F6-4F4D-E389425BC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6659E-34A3-4C37-9AFF-1B13865544C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62652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CEF9E-E66C-B02D-6E97-39EA1BDCF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7434C5-505E-1B24-39E9-A7D3A82E1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7946F-B047-422F-AC0D-4D75BAC7F090}" type="datetimeFigureOut">
              <a:rPr lang="LID4096" smtClean="0"/>
              <a:t>11/06/2023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F6C9EA-1A93-B8F2-A188-AF05D13DC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C5CBF-7412-54CC-7595-43A8ED8E9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6659E-34A3-4C37-9AFF-1B13865544C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19431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EF6099-6650-FF04-04DF-4B6F6CE79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7946F-B047-422F-AC0D-4D75BAC7F090}" type="datetimeFigureOut">
              <a:rPr lang="LID4096" smtClean="0"/>
              <a:t>11/06/2023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41F86F-1EB7-3C34-96A9-BE7AAEEC0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DE6E2F-48D5-8477-5D08-343020C58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6659E-34A3-4C37-9AFF-1B13865544C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56239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4F7A4-4673-7685-7A09-540EC8BE7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A88CE-A95E-6E0B-423F-B38419448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909355-EF4D-CDCF-FA2F-128A3A884D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25483F-B016-F599-1ADB-DD2A2AB8C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7946F-B047-422F-AC0D-4D75BAC7F090}" type="datetimeFigureOut">
              <a:rPr lang="LID4096" smtClean="0"/>
              <a:t>11/06/2023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89DAAA-9D7F-FD0D-97C8-6CB705627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4BE879-776A-F258-D2C2-905DEE0B3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6659E-34A3-4C37-9AFF-1B13865544C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61322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7E768-9768-DCD6-28FC-14A6B5BAF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442B97-0983-8D5F-F71C-B98868F151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6FE923-BE68-5E8E-2647-3F47BED63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FA0A2B-7639-947F-1135-A093A0A00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7946F-B047-422F-AC0D-4D75BAC7F090}" type="datetimeFigureOut">
              <a:rPr lang="LID4096" smtClean="0"/>
              <a:t>11/06/2023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1569CD-26B3-08E4-05F0-DF1456D9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5461E3-C83A-5008-CD1A-3BF8F3C4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6659E-34A3-4C37-9AFF-1B13865544C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43604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E85401-889A-D644-E236-66E1B9F47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B1A6C8-4D5F-B203-3D4F-6BEDC7F20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93852-4369-56FD-F665-AE1147A812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7946F-B047-422F-AC0D-4D75BAC7F090}" type="datetimeFigureOut">
              <a:rPr lang="LID4096" smtClean="0"/>
              <a:t>11/06/2023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FACDB-BE77-BA79-C0F0-3B271D6022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AE2B8-42F8-0E75-22DA-DB0566B4F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46659E-34A3-4C37-9AFF-1B13865544C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95075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3.sv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localhost/www/" TargetMode="Externa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3DB38D-3A60-8A6E-CE06-32341087192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Rechthoek: afgeronde bovenhoeken 3">
            <a:extLst>
              <a:ext uri="{FF2B5EF4-FFF2-40B4-BE49-F238E27FC236}">
                <a16:creationId xmlns:a16="http://schemas.microsoft.com/office/drawing/2014/main" id="{8278BBC7-B8AE-53F1-EF03-AA175D3CEC5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-1226820" y="1226819"/>
            <a:ext cx="6857999" cy="4404360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18193F-2779-DFCD-3E4E-62EAFED3B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" y="2057400"/>
            <a:ext cx="4404360" cy="830948"/>
          </a:xfrm>
        </p:spPr>
        <p:txBody>
          <a:bodyPr>
            <a:normAutofit fontScale="90000"/>
          </a:bodyPr>
          <a:lstStyle/>
          <a:p>
            <a:r>
              <a:rPr lang="en-US">
                <a:latin typeface="Calibre Regular"/>
              </a:rPr>
              <a:t>circle solutions</a:t>
            </a:r>
            <a:endParaRPr lang="LID4096">
              <a:latin typeface="Calibre Regular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895987-9ABF-C48A-90E3-52B24AE6B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953701"/>
            <a:ext cx="4404360" cy="4752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i="1">
                <a:solidFill>
                  <a:schemeClr val="tx1">
                    <a:lumMod val="65000"/>
                    <a:lumOff val="35000"/>
                  </a:schemeClr>
                </a:solidFill>
                <a:latin typeface="Calibre Regular"/>
              </a:rPr>
              <a:t>Aaron, Bram, Dave, Luca, Lennon, Mart </a:t>
            </a:r>
            <a:r>
              <a:rPr lang="en-US" sz="1600" i="1" err="1">
                <a:solidFill>
                  <a:schemeClr val="tx1">
                    <a:lumMod val="65000"/>
                    <a:lumOff val="35000"/>
                  </a:schemeClr>
                </a:solidFill>
                <a:latin typeface="Calibre Regular"/>
              </a:rPr>
              <a:t>en</a:t>
            </a:r>
            <a:r>
              <a:rPr lang="en-US" sz="1600" i="1">
                <a:solidFill>
                  <a:schemeClr val="tx1">
                    <a:lumMod val="65000"/>
                    <a:lumOff val="35000"/>
                  </a:schemeClr>
                </a:solidFill>
                <a:latin typeface="Calibre Regular"/>
              </a:rPr>
              <a:t> Yarno</a:t>
            </a:r>
            <a:endParaRPr lang="LID4096" sz="1600" i="1">
              <a:solidFill>
                <a:schemeClr val="tx1">
                  <a:lumMod val="65000"/>
                  <a:lumOff val="35000"/>
                </a:schemeClr>
              </a:solidFill>
              <a:latin typeface="Calibre Regular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7154D06-8076-0541-BA2B-B0D78C8A1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837" y="368142"/>
            <a:ext cx="168592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4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3DB38D-3A60-8A6E-CE06-32341087192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Rechthoek: afgeronde bovenhoeken 3">
            <a:extLst>
              <a:ext uri="{FF2B5EF4-FFF2-40B4-BE49-F238E27FC236}">
                <a16:creationId xmlns:a16="http://schemas.microsoft.com/office/drawing/2014/main" id="{8278BBC7-B8AE-53F1-EF03-AA175D3CEC5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-1226820" y="1226819"/>
            <a:ext cx="6857999" cy="4404360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18193F-2779-DFCD-3E4E-62EAFED3B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" y="2057400"/>
            <a:ext cx="4404360" cy="830948"/>
          </a:xfrm>
        </p:spPr>
        <p:txBody>
          <a:bodyPr>
            <a:normAutofit fontScale="90000"/>
          </a:bodyPr>
          <a:lstStyle/>
          <a:p>
            <a:r>
              <a:rPr lang="en-US" err="1">
                <a:latin typeface="Calibre Regular" panose="020B0503030202060203" pitchFamily="34" charset="0"/>
              </a:rPr>
              <a:t>Einde</a:t>
            </a:r>
            <a:endParaRPr lang="LID4096">
              <a:latin typeface="Calibre Regular" panose="020B050303020206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895987-9ABF-C48A-90E3-52B24AE6B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953701"/>
            <a:ext cx="4404360" cy="475298"/>
          </a:xfrm>
        </p:spPr>
        <p:txBody>
          <a:bodyPr>
            <a:normAutofit/>
          </a:bodyPr>
          <a:lstStyle/>
          <a:p>
            <a:endParaRPr lang="LID4096" sz="1600" i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7154D06-8076-0541-BA2B-B0D78C8A1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837" y="368142"/>
            <a:ext cx="1685925" cy="561975"/>
          </a:xfrm>
          <a:prstGeom prst="rect">
            <a:avLst/>
          </a:prstGeom>
        </p:spPr>
      </p:pic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140C734C-0489-57B9-3B11-C7EE52D02119}"/>
              </a:ext>
            </a:extLst>
          </p:cNvPr>
          <p:cNvSpPr/>
          <p:nvPr/>
        </p:nvSpPr>
        <p:spPr>
          <a:xfrm>
            <a:off x="4998720" y="1802367"/>
            <a:ext cx="4808220" cy="12837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200" err="1">
                <a:solidFill>
                  <a:schemeClr val="tx1"/>
                </a:solidFill>
                <a:latin typeface="Calibre Regular"/>
                <a:cs typeface="Calibri"/>
              </a:rPr>
              <a:t>Vragen</a:t>
            </a:r>
            <a:r>
              <a:rPr lang="en-US" sz="3200">
                <a:solidFill>
                  <a:schemeClr val="tx1"/>
                </a:solidFill>
                <a:latin typeface="Calibre Regular"/>
                <a:cs typeface="Calibri"/>
              </a:rPr>
              <a:t>?</a:t>
            </a:r>
            <a:endParaRPr lang="en-US" sz="3200">
              <a:solidFill>
                <a:schemeClr val="tx1"/>
              </a:solidFill>
              <a:latin typeface="Calibre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8108079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3DB38D-3A60-8A6E-CE06-32341087192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Rechthoek: afgeronde bovenhoeken 3">
            <a:extLst>
              <a:ext uri="{FF2B5EF4-FFF2-40B4-BE49-F238E27FC236}">
                <a16:creationId xmlns:a16="http://schemas.microsoft.com/office/drawing/2014/main" id="{8278BBC7-B8AE-53F1-EF03-AA175D3CEC5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-1226820" y="1226819"/>
            <a:ext cx="6857999" cy="4404360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18193F-2779-DFCD-3E4E-62EAFED3B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" y="2057400"/>
            <a:ext cx="4404360" cy="830948"/>
          </a:xfrm>
        </p:spPr>
        <p:txBody>
          <a:bodyPr>
            <a:normAutofit fontScale="90000"/>
          </a:bodyPr>
          <a:lstStyle/>
          <a:p>
            <a:r>
              <a:rPr lang="en-US" err="1">
                <a:latin typeface="Calibre Regular" panose="020B0503030202060203" pitchFamily="34" charset="0"/>
              </a:rPr>
              <a:t>Inhoud</a:t>
            </a:r>
            <a:endParaRPr lang="LID4096">
              <a:latin typeface="Calibre Regular" panose="020B050303020206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895987-9ABF-C48A-90E3-52B24AE6B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953701"/>
            <a:ext cx="4404360" cy="475298"/>
          </a:xfrm>
        </p:spPr>
        <p:txBody>
          <a:bodyPr>
            <a:normAutofit/>
          </a:bodyPr>
          <a:lstStyle/>
          <a:p>
            <a:endParaRPr lang="LID4096" sz="1600" i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7154D06-8076-0541-BA2B-B0D78C8A1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837" y="368142"/>
            <a:ext cx="1685925" cy="561975"/>
          </a:xfrm>
          <a:prstGeom prst="rect">
            <a:avLst/>
          </a:prstGeom>
        </p:spPr>
      </p:pic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140C734C-0489-57B9-3B11-C7EE52D02119}"/>
              </a:ext>
            </a:extLst>
          </p:cNvPr>
          <p:cNvSpPr/>
          <p:nvPr/>
        </p:nvSpPr>
        <p:spPr>
          <a:xfrm>
            <a:off x="4998720" y="1802367"/>
            <a:ext cx="4808220" cy="325326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23BAF16-8391-9F54-637B-4597CF3FF2BF}"/>
              </a:ext>
            </a:extLst>
          </p:cNvPr>
          <p:cNvSpPr txBox="1">
            <a:spLocks/>
          </p:cNvSpPr>
          <p:nvPr/>
        </p:nvSpPr>
        <p:spPr>
          <a:xfrm>
            <a:off x="5200650" y="2187651"/>
            <a:ext cx="4404360" cy="24412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>
                <a:latin typeface="Calibre Regular"/>
              </a:rPr>
              <a:t>◉ Team</a:t>
            </a:r>
          </a:p>
          <a:p>
            <a:pPr algn="l"/>
            <a:r>
              <a:rPr lang="en-US" sz="1600">
                <a:latin typeface="Calibre Regular"/>
              </a:rPr>
              <a:t>◉ Het project</a:t>
            </a:r>
          </a:p>
          <a:p>
            <a:pPr algn="l"/>
            <a:r>
              <a:rPr lang="en-US" sz="1600">
                <a:latin typeface="Calibre Regular"/>
              </a:rPr>
              <a:t>◉ Design</a:t>
            </a:r>
          </a:p>
          <a:p>
            <a:pPr algn="l"/>
            <a:r>
              <a:rPr lang="en-US" sz="1600">
                <a:latin typeface="Calibre Regular"/>
              </a:rPr>
              <a:t>◉ </a:t>
            </a:r>
            <a:r>
              <a:rPr lang="en-US" sz="1600" err="1">
                <a:latin typeface="Calibre Regular"/>
              </a:rPr>
              <a:t>Versiebeheer</a:t>
            </a:r>
            <a:endParaRPr lang="en-US" sz="1600">
              <a:latin typeface="Calibre Regular"/>
            </a:endParaRPr>
          </a:p>
          <a:p>
            <a:pPr algn="l"/>
            <a:r>
              <a:rPr lang="en-US" sz="1600">
                <a:latin typeface="Calibre Regular"/>
              </a:rPr>
              <a:t>◉ Hoe is het </a:t>
            </a:r>
            <a:r>
              <a:rPr lang="en-US" sz="1600" err="1">
                <a:latin typeface="Calibre Regular"/>
              </a:rPr>
              <a:t>gegaan</a:t>
            </a:r>
            <a:r>
              <a:rPr lang="en-US" sz="1600">
                <a:latin typeface="Calibre Regular"/>
              </a:rPr>
              <a:t>?</a:t>
            </a:r>
          </a:p>
          <a:p>
            <a:pPr algn="l"/>
            <a:r>
              <a:rPr lang="en-US" sz="1600">
                <a:latin typeface="Calibre Regular"/>
              </a:rPr>
              <a:t>◉ Taakverdeling</a:t>
            </a:r>
            <a:endParaRPr lang="en-US" sz="1600">
              <a:latin typeface="Calibre Regular" panose="020B0503030202060203" pitchFamily="34" charset="0"/>
            </a:endParaRPr>
          </a:p>
          <a:p>
            <a:pPr algn="l"/>
            <a:r>
              <a:rPr lang="en-US" sz="1600">
                <a:latin typeface="Calibre Regular"/>
              </a:rPr>
              <a:t>◉ De website</a:t>
            </a:r>
          </a:p>
          <a:p>
            <a:pPr algn="l"/>
            <a:endParaRPr lang="LID4096" sz="1600">
              <a:latin typeface="Calibre Regular" panose="020B05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94939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3DB38D-3A60-8A6E-CE06-32341087192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Rechthoek: afgeronde bovenhoeken 3">
            <a:extLst>
              <a:ext uri="{FF2B5EF4-FFF2-40B4-BE49-F238E27FC236}">
                <a16:creationId xmlns:a16="http://schemas.microsoft.com/office/drawing/2014/main" id="{8278BBC7-B8AE-53F1-EF03-AA175D3CEC5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-1226820" y="1226819"/>
            <a:ext cx="6857999" cy="4404360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18193F-2779-DFCD-3E4E-62EAFED3B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" y="2057400"/>
            <a:ext cx="4404360" cy="830948"/>
          </a:xfrm>
        </p:spPr>
        <p:txBody>
          <a:bodyPr>
            <a:normAutofit fontScale="90000"/>
          </a:bodyPr>
          <a:lstStyle/>
          <a:p>
            <a:r>
              <a:rPr lang="en-US">
                <a:latin typeface="Calibre Regular" panose="020B0503030202060203" pitchFamily="34" charset="0"/>
              </a:rPr>
              <a:t>Team</a:t>
            </a:r>
            <a:endParaRPr lang="LID4096">
              <a:latin typeface="Calibre Regular" panose="020B050303020206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895987-9ABF-C48A-90E3-52B24AE6B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953701"/>
            <a:ext cx="4404360" cy="475298"/>
          </a:xfrm>
        </p:spPr>
        <p:txBody>
          <a:bodyPr>
            <a:normAutofit/>
          </a:bodyPr>
          <a:lstStyle/>
          <a:p>
            <a:endParaRPr lang="LID4096" sz="1600" i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7154D06-8076-0541-BA2B-B0D78C8A14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3837" y="368142"/>
            <a:ext cx="1685925" cy="561975"/>
          </a:xfrm>
          <a:prstGeom prst="rect">
            <a:avLst/>
          </a:prstGeom>
        </p:spPr>
      </p:pic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140C734C-0489-57B9-3B11-C7EE52D02119}"/>
              </a:ext>
            </a:extLst>
          </p:cNvPr>
          <p:cNvSpPr/>
          <p:nvPr/>
        </p:nvSpPr>
        <p:spPr>
          <a:xfrm>
            <a:off x="4998720" y="1802367"/>
            <a:ext cx="4808220" cy="177141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23BAF16-8391-9F54-637B-4597CF3FF2BF}"/>
              </a:ext>
            </a:extLst>
          </p:cNvPr>
          <p:cNvSpPr txBox="1">
            <a:spLocks/>
          </p:cNvSpPr>
          <p:nvPr/>
        </p:nvSpPr>
        <p:spPr>
          <a:xfrm>
            <a:off x="5200650" y="2187651"/>
            <a:ext cx="4404360" cy="2441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>
                <a:latin typeface="Calibre Regular" panose="020B0503030202060203" pitchFamily="34" charset="0"/>
              </a:rPr>
              <a:t>◉ Rollen </a:t>
            </a:r>
          </a:p>
          <a:p>
            <a:pPr algn="l"/>
            <a:r>
              <a:rPr lang="en-US" sz="1600">
                <a:latin typeface="Calibre Regular" panose="020B0503030202060203" pitchFamily="34" charset="0"/>
              </a:rPr>
              <a:t>◉ Wie </a:t>
            </a:r>
            <a:r>
              <a:rPr lang="en-US" sz="1600" err="1">
                <a:latin typeface="Calibre Regular" panose="020B0503030202060203" pitchFamily="34" charset="0"/>
              </a:rPr>
              <a:t>heeft</a:t>
            </a:r>
            <a:r>
              <a:rPr lang="en-US" sz="1600">
                <a:latin typeface="Calibre Regular" panose="020B0503030202060203" pitchFamily="34" charset="0"/>
              </a:rPr>
              <a:t> wat </a:t>
            </a:r>
            <a:r>
              <a:rPr lang="en-US" sz="1600" err="1">
                <a:latin typeface="Calibre Regular" panose="020B0503030202060203" pitchFamily="34" charset="0"/>
              </a:rPr>
              <a:t>gedaan</a:t>
            </a:r>
            <a:r>
              <a:rPr lang="en-US" sz="1600">
                <a:latin typeface="Calibre Regular" panose="020B0503030202060203" pitchFamily="34" charset="0"/>
              </a:rPr>
              <a:t>? </a:t>
            </a:r>
          </a:p>
          <a:p>
            <a:pPr algn="l"/>
            <a:r>
              <a:rPr lang="en-US" sz="1600">
                <a:latin typeface="Calibre Regular" panose="020B0503030202060203" pitchFamily="34" charset="0"/>
              </a:rPr>
              <a:t>◉ Is het </a:t>
            </a:r>
            <a:r>
              <a:rPr lang="en-US" sz="1600" err="1">
                <a:latin typeface="Calibre Regular" panose="020B0503030202060203" pitchFamily="34" charset="0"/>
              </a:rPr>
              <a:t>goed</a:t>
            </a:r>
            <a:r>
              <a:rPr lang="en-US" sz="1600">
                <a:latin typeface="Calibre Regular" panose="020B0503030202060203" pitchFamily="34" charset="0"/>
              </a:rPr>
              <a:t> </a:t>
            </a:r>
            <a:r>
              <a:rPr lang="en-US" sz="1600" err="1">
                <a:latin typeface="Calibre Regular" panose="020B0503030202060203" pitchFamily="34" charset="0"/>
              </a:rPr>
              <a:t>gegaan</a:t>
            </a:r>
            <a:r>
              <a:rPr lang="en-US" sz="1600">
                <a:latin typeface="Calibre Regular" panose="020B0503030202060203" pitchFamily="34" charset="0"/>
              </a:rPr>
              <a:t>?</a:t>
            </a:r>
          </a:p>
        </p:txBody>
      </p:sp>
      <p:pic>
        <p:nvPicPr>
          <p:cNvPr id="12" name="Afbeelding 11" descr="Afbeelding met kunst&#10;&#10;Automatisch gegenereerde beschrijving">
            <a:extLst>
              <a:ext uri="{FF2B5EF4-FFF2-40B4-BE49-F238E27FC236}">
                <a16:creationId xmlns:a16="http://schemas.microsoft.com/office/drawing/2014/main" id="{5BB7EF15-FDD3-E712-BEF6-4D89E1DA7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010" y="1708665"/>
            <a:ext cx="2689860" cy="26898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58481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3DB38D-3A60-8A6E-CE06-32341087192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Rechthoek: afgeronde bovenhoeken 3">
            <a:extLst>
              <a:ext uri="{FF2B5EF4-FFF2-40B4-BE49-F238E27FC236}">
                <a16:creationId xmlns:a16="http://schemas.microsoft.com/office/drawing/2014/main" id="{8278BBC7-B8AE-53F1-EF03-AA175D3CEC5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-1226820" y="1226819"/>
            <a:ext cx="6857999" cy="4404360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18193F-2779-DFCD-3E4E-62EAFED3B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" y="2057400"/>
            <a:ext cx="4404360" cy="830948"/>
          </a:xfrm>
        </p:spPr>
        <p:txBody>
          <a:bodyPr>
            <a:normAutofit fontScale="90000"/>
          </a:bodyPr>
          <a:lstStyle/>
          <a:p>
            <a:r>
              <a:rPr lang="en-US">
                <a:latin typeface="Calibre Regular" panose="020B0503030202060203" pitchFamily="34" charset="0"/>
              </a:rPr>
              <a:t>Het project</a:t>
            </a:r>
            <a:endParaRPr lang="LID4096">
              <a:latin typeface="Calibre Regular" panose="020B050303020206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895987-9ABF-C48A-90E3-52B24AE6B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953701"/>
            <a:ext cx="4404360" cy="475298"/>
          </a:xfrm>
        </p:spPr>
        <p:txBody>
          <a:bodyPr>
            <a:normAutofit/>
          </a:bodyPr>
          <a:lstStyle/>
          <a:p>
            <a:endParaRPr lang="LID4096" sz="1600" i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7154D06-8076-0541-BA2B-B0D78C8A1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837" y="368142"/>
            <a:ext cx="1685925" cy="561975"/>
          </a:xfrm>
          <a:prstGeom prst="rect">
            <a:avLst/>
          </a:prstGeom>
        </p:spPr>
      </p:pic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140C734C-0489-57B9-3B11-C7EE52D02119}"/>
              </a:ext>
            </a:extLst>
          </p:cNvPr>
          <p:cNvSpPr/>
          <p:nvPr/>
        </p:nvSpPr>
        <p:spPr>
          <a:xfrm>
            <a:off x="4998720" y="1802367"/>
            <a:ext cx="4808220" cy="20838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23BAF16-8391-9F54-637B-4597CF3FF2BF}"/>
              </a:ext>
            </a:extLst>
          </p:cNvPr>
          <p:cNvSpPr txBox="1">
            <a:spLocks/>
          </p:cNvSpPr>
          <p:nvPr/>
        </p:nvSpPr>
        <p:spPr>
          <a:xfrm>
            <a:off x="5200650" y="2187651"/>
            <a:ext cx="4404360" cy="1408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>
                <a:latin typeface="Calibre Regular" panose="020B0503030202060203" pitchFamily="34" charset="0"/>
              </a:rPr>
              <a:t>◉ </a:t>
            </a:r>
            <a:r>
              <a:rPr lang="en-US" sz="1600" err="1">
                <a:latin typeface="Calibre Regular" panose="020B0503030202060203" pitchFamily="34" charset="0"/>
              </a:rPr>
              <a:t>Opdrachtgever</a:t>
            </a:r>
            <a:endParaRPr lang="en-US" sz="1600">
              <a:latin typeface="Calibre Regular" panose="020B0503030202060203" pitchFamily="34" charset="0"/>
            </a:endParaRPr>
          </a:p>
          <a:p>
            <a:pPr algn="l"/>
            <a:r>
              <a:rPr lang="en-US" sz="1600">
                <a:latin typeface="Calibre Regular" panose="020B0503030202060203" pitchFamily="34" charset="0"/>
              </a:rPr>
              <a:t>◉ </a:t>
            </a:r>
            <a:r>
              <a:rPr lang="en-US" sz="1600" err="1">
                <a:latin typeface="Calibre Regular" panose="020B0503030202060203" pitchFamily="34" charset="0"/>
              </a:rPr>
              <a:t>Brandbook</a:t>
            </a:r>
            <a:endParaRPr lang="en-US" sz="1600">
              <a:latin typeface="Calibre Regular" panose="020B0503030202060203" pitchFamily="34" charset="0"/>
            </a:endParaRPr>
          </a:p>
          <a:p>
            <a:pPr algn="l"/>
            <a:r>
              <a:rPr lang="en-US" sz="1600">
                <a:latin typeface="Calibre Regular" panose="020B0503030202060203" pitchFamily="34" charset="0"/>
              </a:rPr>
              <a:t>◉ Eisen</a:t>
            </a:r>
          </a:p>
          <a:p>
            <a:pPr algn="l"/>
            <a:r>
              <a:rPr lang="en-US" sz="1600">
                <a:latin typeface="Calibre Regular" panose="020B0503030202060203" pitchFamily="34" charset="0"/>
              </a:rPr>
              <a:t>◉ Plan van </a:t>
            </a:r>
            <a:r>
              <a:rPr lang="en-US" sz="1600" err="1">
                <a:latin typeface="Calibre Regular" panose="020B0503030202060203" pitchFamily="34" charset="0"/>
              </a:rPr>
              <a:t>aanpak</a:t>
            </a:r>
            <a:endParaRPr lang="en-US" sz="1600">
              <a:latin typeface="Calibre Regular" panose="020B0503030202060203" pitchFamily="34" charset="0"/>
            </a:endParaRPr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89A22A9E-392C-B7E8-0474-F41C66170E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8">
            <a:extLst>
              <a:ext uri="{FF2B5EF4-FFF2-40B4-BE49-F238E27FC236}">
                <a16:creationId xmlns:a16="http://schemas.microsoft.com/office/drawing/2014/main" id="{FF01C788-AB27-CA62-D46F-D43B69C0C4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17319" y="2819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FAB492E-BCDA-DB66-D957-C4C6F03239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142558">
            <a:off x="4863464" y="423064"/>
            <a:ext cx="1466850" cy="14668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EEC6FB7-6D47-783E-BAAB-C37EF8632A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31330" y="281940"/>
            <a:ext cx="1466850" cy="14668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AD65D52-4FF2-0418-9212-89CD9D3E56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580930">
            <a:off x="8804304" y="446321"/>
            <a:ext cx="1466850" cy="14668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7BF88B9A-CFA6-4148-4569-A150BE60EE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615198">
            <a:off x="7924904" y="2903451"/>
            <a:ext cx="3144799" cy="196549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79595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3DB38D-3A60-8A6E-CE06-32341087192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Rechthoek: afgeronde bovenhoeken 3">
            <a:extLst>
              <a:ext uri="{FF2B5EF4-FFF2-40B4-BE49-F238E27FC236}">
                <a16:creationId xmlns:a16="http://schemas.microsoft.com/office/drawing/2014/main" id="{8278BBC7-B8AE-53F1-EF03-AA175D3CEC5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-1226820" y="1226819"/>
            <a:ext cx="6857999" cy="4404360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18193F-2779-DFCD-3E4E-62EAFED3B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" y="2057400"/>
            <a:ext cx="4404360" cy="830948"/>
          </a:xfrm>
        </p:spPr>
        <p:txBody>
          <a:bodyPr>
            <a:normAutofit fontScale="90000"/>
          </a:bodyPr>
          <a:lstStyle/>
          <a:p>
            <a:r>
              <a:rPr lang="en-US">
                <a:latin typeface="Calibre Regular" panose="020B0503030202060203" pitchFamily="34" charset="0"/>
              </a:rPr>
              <a:t>Design</a:t>
            </a:r>
            <a:endParaRPr lang="LID4096">
              <a:latin typeface="Calibre Regular" panose="020B050303020206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895987-9ABF-C48A-90E3-52B24AE6B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953701"/>
            <a:ext cx="4404360" cy="475298"/>
          </a:xfrm>
        </p:spPr>
        <p:txBody>
          <a:bodyPr>
            <a:normAutofit/>
          </a:bodyPr>
          <a:lstStyle/>
          <a:p>
            <a:endParaRPr lang="LID4096" sz="1600" i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7154D06-8076-0541-BA2B-B0D78C8A1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837" y="368142"/>
            <a:ext cx="1685925" cy="561975"/>
          </a:xfrm>
          <a:prstGeom prst="rect">
            <a:avLst/>
          </a:prstGeom>
        </p:spPr>
      </p:pic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140C734C-0489-57B9-3B11-C7EE52D02119}"/>
              </a:ext>
            </a:extLst>
          </p:cNvPr>
          <p:cNvSpPr/>
          <p:nvPr/>
        </p:nvSpPr>
        <p:spPr>
          <a:xfrm>
            <a:off x="4998720" y="1802367"/>
            <a:ext cx="4808220" cy="177141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23BAF16-8391-9F54-637B-4597CF3FF2BF}"/>
              </a:ext>
            </a:extLst>
          </p:cNvPr>
          <p:cNvSpPr txBox="1">
            <a:spLocks/>
          </p:cNvSpPr>
          <p:nvPr/>
        </p:nvSpPr>
        <p:spPr>
          <a:xfrm>
            <a:off x="5200650" y="2187651"/>
            <a:ext cx="4404360" cy="1127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>
                <a:latin typeface="Calibre Regular" panose="020B0503030202060203" pitchFamily="34" charset="0"/>
              </a:rPr>
              <a:t>◉ Figma</a:t>
            </a:r>
          </a:p>
          <a:p>
            <a:pPr algn="l"/>
            <a:r>
              <a:rPr lang="en-US" sz="1600">
                <a:latin typeface="Calibre Regular" panose="020B0503030202060203" pitchFamily="34" charset="0"/>
              </a:rPr>
              <a:t>◉ </a:t>
            </a:r>
            <a:r>
              <a:rPr lang="en-US" sz="1600" err="1">
                <a:latin typeface="Calibre Regular" panose="020B0503030202060203" pitchFamily="34" charset="0"/>
              </a:rPr>
              <a:t>Iteraties</a:t>
            </a:r>
            <a:endParaRPr lang="en-US" sz="1600">
              <a:latin typeface="Calibre Regular" panose="020B0503030202060203" pitchFamily="34" charset="0"/>
            </a:endParaRPr>
          </a:p>
          <a:p>
            <a:pPr algn="l"/>
            <a:r>
              <a:rPr lang="en-US" sz="1600">
                <a:latin typeface="Calibre Regular" panose="020B0503030202060203" pitchFamily="34" charset="0"/>
              </a:rPr>
              <a:t>◉ </a:t>
            </a:r>
            <a:r>
              <a:rPr lang="en-US" sz="1600" err="1">
                <a:latin typeface="Calibre Regular" panose="020B0503030202060203" pitchFamily="34" charset="0"/>
              </a:rPr>
              <a:t>Keuze</a:t>
            </a:r>
            <a:r>
              <a:rPr lang="en-US" sz="1600">
                <a:latin typeface="Calibre Regular" panose="020B0503030202060203" pitchFamily="34" charset="0"/>
              </a:rPr>
              <a:t> </a:t>
            </a:r>
            <a:r>
              <a:rPr lang="en-US" sz="1600" err="1">
                <a:latin typeface="Calibre Regular" panose="020B0503030202060203" pitchFamily="34" charset="0"/>
              </a:rPr>
              <a:t>opdrachtgever</a:t>
            </a:r>
            <a:endParaRPr lang="en-US" sz="1600">
              <a:latin typeface="Calibre Regular" panose="020B050303020206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BE822B-516B-7ECC-6AAC-E64DD5E058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2" t="66" r="1209" b="1437"/>
          <a:stretch/>
        </p:blipFill>
        <p:spPr>
          <a:xfrm rot="-1260000">
            <a:off x="6328780" y="3430041"/>
            <a:ext cx="4537392" cy="214312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87898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3DB38D-3A60-8A6E-CE06-32341087192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Rechthoek: afgeronde bovenhoeken 3">
            <a:extLst>
              <a:ext uri="{FF2B5EF4-FFF2-40B4-BE49-F238E27FC236}">
                <a16:creationId xmlns:a16="http://schemas.microsoft.com/office/drawing/2014/main" id="{8278BBC7-B8AE-53F1-EF03-AA175D3CEC5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-1226820" y="1226819"/>
            <a:ext cx="6857999" cy="4404360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18193F-2779-DFCD-3E4E-62EAFED3B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" y="2057400"/>
            <a:ext cx="4404360" cy="830948"/>
          </a:xfrm>
        </p:spPr>
        <p:txBody>
          <a:bodyPr>
            <a:normAutofit fontScale="90000"/>
          </a:bodyPr>
          <a:lstStyle/>
          <a:p>
            <a:r>
              <a:rPr lang="en-US" err="1">
                <a:latin typeface="Calibre Regular" panose="020B0503030202060203" pitchFamily="34" charset="0"/>
              </a:rPr>
              <a:t>Versiebeheer</a:t>
            </a:r>
            <a:endParaRPr lang="LID4096">
              <a:latin typeface="Calibre Regular" panose="020B050303020206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895987-9ABF-C48A-90E3-52B24AE6B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953701"/>
            <a:ext cx="4404360" cy="475298"/>
          </a:xfrm>
        </p:spPr>
        <p:txBody>
          <a:bodyPr>
            <a:normAutofit/>
          </a:bodyPr>
          <a:lstStyle/>
          <a:p>
            <a:endParaRPr lang="LID4096" sz="1600" i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7154D06-8076-0541-BA2B-B0D78C8A1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837" y="368142"/>
            <a:ext cx="1685925" cy="561975"/>
          </a:xfrm>
          <a:prstGeom prst="rect">
            <a:avLst/>
          </a:prstGeom>
        </p:spPr>
      </p:pic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140C734C-0489-57B9-3B11-C7EE52D02119}"/>
              </a:ext>
            </a:extLst>
          </p:cNvPr>
          <p:cNvSpPr/>
          <p:nvPr/>
        </p:nvSpPr>
        <p:spPr>
          <a:xfrm>
            <a:off x="4998720" y="1802367"/>
            <a:ext cx="4808220" cy="207621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23BAF16-8391-9F54-637B-4597CF3FF2BF}"/>
              </a:ext>
            </a:extLst>
          </p:cNvPr>
          <p:cNvSpPr txBox="1">
            <a:spLocks/>
          </p:cNvSpPr>
          <p:nvPr/>
        </p:nvSpPr>
        <p:spPr>
          <a:xfrm>
            <a:off x="5200650" y="2187651"/>
            <a:ext cx="4404360" cy="14394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>
                <a:latin typeface="Calibre Regular"/>
              </a:rPr>
              <a:t>◉ GitHub</a:t>
            </a:r>
            <a:endParaRPr lang="en-US" sz="1600">
              <a:latin typeface="Calibre Regular" panose="020B0503030202060203" pitchFamily="34" charset="0"/>
            </a:endParaRPr>
          </a:p>
          <a:p>
            <a:pPr algn="l"/>
            <a:r>
              <a:rPr lang="en-US" sz="1600">
                <a:latin typeface="Calibre Regular"/>
              </a:rPr>
              <a:t>◉ Regels</a:t>
            </a:r>
          </a:p>
          <a:p>
            <a:pPr algn="l"/>
            <a:r>
              <a:rPr lang="en-US" sz="1600">
                <a:latin typeface="Calibre Regular"/>
              </a:rPr>
              <a:t>◉ Branches</a:t>
            </a:r>
          </a:p>
          <a:p>
            <a:pPr algn="l"/>
            <a:r>
              <a:rPr lang="en-US" sz="1600">
                <a:latin typeface="Calibre Regular"/>
              </a:rPr>
              <a:t>◉ Git </a:t>
            </a:r>
            <a:r>
              <a:rPr lang="en-US" sz="1600" err="1">
                <a:latin typeface="Calibre Regular"/>
              </a:rPr>
              <a:t>cmd</a:t>
            </a:r>
            <a:endParaRPr lang="en-US" sz="1600">
              <a:latin typeface="Calibre Regular"/>
            </a:endParaRPr>
          </a:p>
          <a:p>
            <a:pPr algn="l"/>
            <a:endParaRPr lang="LID4096" sz="1600">
              <a:latin typeface="Calibre Regular" panose="020B0503030202060203" pitchFamily="34" charset="0"/>
            </a:endParaRPr>
          </a:p>
        </p:txBody>
      </p:sp>
      <p:pic>
        <p:nvPicPr>
          <p:cNvPr id="10" name="Afbeelding 9" descr="Afbeelding met Graphics, ontwerp&#10;&#10;Automatisch gegenereerde beschrijving">
            <a:extLst>
              <a:ext uri="{FF2B5EF4-FFF2-40B4-BE49-F238E27FC236}">
                <a16:creationId xmlns:a16="http://schemas.microsoft.com/office/drawing/2014/main" id="{CCCCAB77-BFEB-20D8-78B0-88BF5CBC43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726" y="303002"/>
            <a:ext cx="2888348" cy="28883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Afbeelding 11" descr="Afbeelding met Graphics, Lettertype, grafische vormgeving, logo&#10;&#10;Automatisch gegenereerde beschrijving">
            <a:extLst>
              <a:ext uri="{FF2B5EF4-FFF2-40B4-BE49-F238E27FC236}">
                <a16:creationId xmlns:a16="http://schemas.microsoft.com/office/drawing/2014/main" id="{4D628333-9D12-66B9-E396-81A6A5A323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7018">
            <a:off x="8321224" y="3173692"/>
            <a:ext cx="2171700" cy="9068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81134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3DB38D-3A60-8A6E-CE06-32341087192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Rechthoek: afgeronde bovenhoeken 3">
            <a:extLst>
              <a:ext uri="{FF2B5EF4-FFF2-40B4-BE49-F238E27FC236}">
                <a16:creationId xmlns:a16="http://schemas.microsoft.com/office/drawing/2014/main" id="{8278BBC7-B8AE-53F1-EF03-AA175D3CEC5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-1226820" y="1226819"/>
            <a:ext cx="6857999" cy="4404360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18193F-2779-DFCD-3E4E-62EAFED3B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" y="2057400"/>
            <a:ext cx="4404360" cy="1516380"/>
          </a:xfrm>
        </p:spPr>
        <p:txBody>
          <a:bodyPr>
            <a:normAutofit fontScale="90000"/>
          </a:bodyPr>
          <a:lstStyle/>
          <a:p>
            <a:r>
              <a:rPr lang="en-US">
                <a:latin typeface="Calibre Regular" panose="020B0503030202060203" pitchFamily="34" charset="0"/>
              </a:rPr>
              <a:t>Hoe is het</a:t>
            </a:r>
            <a:br>
              <a:rPr lang="en-US">
                <a:latin typeface="Calibre Regular" panose="020B0503030202060203" pitchFamily="34" charset="0"/>
              </a:rPr>
            </a:br>
            <a:r>
              <a:rPr lang="en-US" err="1">
                <a:latin typeface="Calibre Regular" panose="020B0503030202060203" pitchFamily="34" charset="0"/>
              </a:rPr>
              <a:t>gegaan</a:t>
            </a:r>
            <a:r>
              <a:rPr lang="en-US">
                <a:latin typeface="Calibre Regular" panose="020B0503030202060203" pitchFamily="34" charset="0"/>
              </a:rPr>
              <a:t>?</a:t>
            </a:r>
            <a:endParaRPr lang="LID4096">
              <a:latin typeface="Calibre Regular" panose="020B050303020206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895987-9ABF-C48A-90E3-52B24AE6B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777982"/>
            <a:ext cx="4404360" cy="475298"/>
          </a:xfrm>
        </p:spPr>
        <p:txBody>
          <a:bodyPr>
            <a:normAutofit/>
          </a:bodyPr>
          <a:lstStyle/>
          <a:p>
            <a:endParaRPr lang="LID4096" sz="1600" i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7154D06-8076-0541-BA2B-B0D78C8A1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837" y="368142"/>
            <a:ext cx="1685925" cy="561975"/>
          </a:xfrm>
          <a:prstGeom prst="rect">
            <a:avLst/>
          </a:prstGeom>
        </p:spPr>
      </p:pic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140C734C-0489-57B9-3B11-C7EE52D02119}"/>
              </a:ext>
            </a:extLst>
          </p:cNvPr>
          <p:cNvSpPr/>
          <p:nvPr/>
        </p:nvSpPr>
        <p:spPr>
          <a:xfrm>
            <a:off x="4973736" y="2545629"/>
            <a:ext cx="4808220" cy="123076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1600">
              <a:solidFill>
                <a:srgbClr val="000000"/>
              </a:solidFill>
              <a:latin typeface="Calibre Regular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>
                <a:solidFill>
                  <a:srgbClr val="000000"/>
                </a:solidFill>
                <a:latin typeface="Calibre Regular"/>
              </a:rPr>
              <a:t>◉ </a:t>
            </a:r>
            <a:r>
              <a:rPr lang="en-US" sz="1600" err="1">
                <a:solidFill>
                  <a:srgbClr val="000000"/>
                </a:solidFill>
                <a:latin typeface="Calibre Regular"/>
              </a:rPr>
              <a:t>Uitvoering</a:t>
            </a:r>
            <a:endParaRPr lang="en-US" sz="1600">
              <a:solidFill>
                <a:srgbClr val="000000"/>
              </a:solidFill>
              <a:latin typeface="Calibre Regular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>
                <a:solidFill>
                  <a:srgbClr val="000000"/>
                </a:solidFill>
                <a:latin typeface="Calibre Regular"/>
              </a:rPr>
              <a:t>◉ Wat </a:t>
            </a:r>
            <a:r>
              <a:rPr lang="en-US" sz="1600" err="1">
                <a:solidFill>
                  <a:srgbClr val="000000"/>
                </a:solidFill>
                <a:latin typeface="Calibre Regular"/>
              </a:rPr>
              <a:t>kan</a:t>
            </a:r>
            <a:r>
              <a:rPr lang="en-US" sz="1600">
                <a:solidFill>
                  <a:srgbClr val="000000"/>
                </a:solidFill>
                <a:latin typeface="Calibre Regular"/>
              </a:rPr>
              <a:t> de </a:t>
            </a:r>
            <a:r>
              <a:rPr lang="en-US" sz="1600" err="1">
                <a:solidFill>
                  <a:srgbClr val="000000"/>
                </a:solidFill>
                <a:latin typeface="Calibre Regular"/>
              </a:rPr>
              <a:t>volgende</a:t>
            </a:r>
            <a:r>
              <a:rPr lang="en-US" sz="1600">
                <a:solidFill>
                  <a:srgbClr val="000000"/>
                </a:solidFill>
                <a:latin typeface="Calibre Regular"/>
              </a:rPr>
              <a:t> </a:t>
            </a:r>
            <a:r>
              <a:rPr lang="en-US" sz="1600" err="1">
                <a:solidFill>
                  <a:srgbClr val="000000"/>
                </a:solidFill>
                <a:latin typeface="Calibre Regular"/>
              </a:rPr>
              <a:t>keer</a:t>
            </a:r>
            <a:r>
              <a:rPr lang="en-US" sz="1600">
                <a:solidFill>
                  <a:srgbClr val="000000"/>
                </a:solidFill>
                <a:latin typeface="Calibre Regular"/>
              </a:rPr>
              <a:t> </a:t>
            </a:r>
            <a:r>
              <a:rPr lang="en-US" sz="1600" err="1">
                <a:solidFill>
                  <a:srgbClr val="000000"/>
                </a:solidFill>
                <a:latin typeface="Calibre Regular"/>
              </a:rPr>
              <a:t>beter</a:t>
            </a:r>
            <a:r>
              <a:rPr lang="en-US" sz="1600">
                <a:solidFill>
                  <a:srgbClr val="000000"/>
                </a:solidFill>
                <a:latin typeface="Calibre Regular"/>
              </a:rPr>
              <a:t>?</a:t>
            </a:r>
          </a:p>
          <a:p>
            <a:pPr algn="ctr"/>
            <a:endParaRPr lang="en-US">
              <a:solidFill>
                <a:srgbClr val="FFFFFF"/>
              </a:solidFill>
              <a:latin typeface="Calibri" panose="020F0502020204030204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760835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3DB38D-3A60-8A6E-CE06-32341087192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Rechthoek: afgeronde bovenhoeken 3">
            <a:extLst>
              <a:ext uri="{FF2B5EF4-FFF2-40B4-BE49-F238E27FC236}">
                <a16:creationId xmlns:a16="http://schemas.microsoft.com/office/drawing/2014/main" id="{8278BBC7-B8AE-53F1-EF03-AA175D3CEC5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-1226820" y="1226819"/>
            <a:ext cx="6857999" cy="4404360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18193F-2779-DFCD-3E4E-62EAFED3B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" y="2057400"/>
            <a:ext cx="4404360" cy="830948"/>
          </a:xfrm>
        </p:spPr>
        <p:txBody>
          <a:bodyPr>
            <a:normAutofit fontScale="90000"/>
          </a:bodyPr>
          <a:lstStyle/>
          <a:p>
            <a:r>
              <a:rPr lang="en-US" err="1">
                <a:latin typeface="Calibre Regular" panose="020B0503030202060203" pitchFamily="34" charset="0"/>
              </a:rPr>
              <a:t>Taakverdeling</a:t>
            </a:r>
            <a:endParaRPr lang="LID4096">
              <a:latin typeface="Calibre Regular" panose="020B050303020206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895987-9ABF-C48A-90E3-52B24AE6B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953701"/>
            <a:ext cx="4404360" cy="475298"/>
          </a:xfrm>
        </p:spPr>
        <p:txBody>
          <a:bodyPr>
            <a:normAutofit/>
          </a:bodyPr>
          <a:lstStyle/>
          <a:p>
            <a:endParaRPr lang="LID4096" sz="1600" i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7154D06-8076-0541-BA2B-B0D78C8A1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837" y="368142"/>
            <a:ext cx="1685925" cy="561975"/>
          </a:xfrm>
          <a:prstGeom prst="rect">
            <a:avLst/>
          </a:prstGeom>
        </p:spPr>
      </p:pic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140C734C-0489-57B9-3B11-C7EE52D02119}"/>
              </a:ext>
            </a:extLst>
          </p:cNvPr>
          <p:cNvSpPr/>
          <p:nvPr/>
        </p:nvSpPr>
        <p:spPr>
          <a:xfrm>
            <a:off x="4998720" y="1802366"/>
            <a:ext cx="4808220" cy="358497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23BAF16-8391-9F54-637B-4597CF3FF2BF}"/>
              </a:ext>
            </a:extLst>
          </p:cNvPr>
          <p:cNvSpPr txBox="1">
            <a:spLocks/>
          </p:cNvSpPr>
          <p:nvPr/>
        </p:nvSpPr>
        <p:spPr>
          <a:xfrm>
            <a:off x="5200650" y="2187650"/>
            <a:ext cx="4404360" cy="30244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>
                <a:latin typeface="Calibre Regular"/>
              </a:rPr>
              <a:t>◉ Nav/Header </a:t>
            </a:r>
            <a:endParaRPr lang="en-US" sz="1600">
              <a:latin typeface="Calibre Regular" panose="020B0503030202060203" pitchFamily="34" charset="0"/>
            </a:endParaRPr>
          </a:p>
          <a:p>
            <a:pPr algn="l"/>
            <a:r>
              <a:rPr lang="en-US" sz="1600">
                <a:latin typeface="Calibre Regular"/>
              </a:rPr>
              <a:t>◉ Over </a:t>
            </a:r>
            <a:r>
              <a:rPr lang="en-US" sz="1600" err="1">
                <a:latin typeface="Calibre Regular"/>
              </a:rPr>
              <a:t>ons</a:t>
            </a:r>
            <a:endParaRPr lang="en-US" sz="1600">
              <a:latin typeface="Calibre Regular"/>
            </a:endParaRPr>
          </a:p>
          <a:p>
            <a:pPr algn="l"/>
            <a:r>
              <a:rPr lang="en-US" sz="1600">
                <a:latin typeface="Calibre Regular"/>
              </a:rPr>
              <a:t>◉ </a:t>
            </a:r>
            <a:r>
              <a:rPr lang="en-US" sz="1600" err="1">
                <a:latin typeface="Calibre Regular"/>
              </a:rPr>
              <a:t>Waarden</a:t>
            </a:r>
            <a:endParaRPr lang="en-US" sz="1600">
              <a:latin typeface="Calibre Regular"/>
            </a:endParaRPr>
          </a:p>
          <a:p>
            <a:pPr algn="l"/>
            <a:r>
              <a:rPr lang="en-US" sz="1600">
                <a:latin typeface="Calibre Regular" panose="020B0503030202060203" pitchFamily="34" charset="0"/>
              </a:rPr>
              <a:t>◉ Services</a:t>
            </a:r>
          </a:p>
          <a:p>
            <a:pPr algn="l"/>
            <a:r>
              <a:rPr lang="en-US" sz="1600">
                <a:latin typeface="Calibre Regular" panose="020B0503030202060203" pitchFamily="34" charset="0"/>
              </a:rPr>
              <a:t>◉ F.A.Q</a:t>
            </a:r>
          </a:p>
          <a:p>
            <a:pPr algn="l"/>
            <a:r>
              <a:rPr lang="en-US" sz="1600">
                <a:latin typeface="Calibre Regular" panose="020B0503030202060203" pitchFamily="34" charset="0"/>
              </a:rPr>
              <a:t>◉ Reviews</a:t>
            </a:r>
          </a:p>
          <a:p>
            <a:pPr algn="l"/>
            <a:r>
              <a:rPr lang="en-US" sz="1600">
                <a:latin typeface="Calibre Regular" panose="020B0503030202060203" pitchFamily="34" charset="0"/>
              </a:rPr>
              <a:t>◉ Contact</a:t>
            </a:r>
          </a:p>
          <a:p>
            <a:pPr algn="l"/>
            <a:r>
              <a:rPr lang="en-US" sz="1600">
                <a:latin typeface="Calibre Regular" panose="020B0503030202060203" pitchFamily="34" charset="0"/>
              </a:rPr>
              <a:t>◉ Footer</a:t>
            </a:r>
          </a:p>
          <a:p>
            <a:pPr algn="l"/>
            <a:endParaRPr lang="LID4096" sz="1600">
              <a:latin typeface="Calibre Regular" panose="020B0503030202060203" pitchFamily="34" charset="0"/>
            </a:endParaRPr>
          </a:p>
        </p:txBody>
      </p:sp>
      <p:pic>
        <p:nvPicPr>
          <p:cNvPr id="12" name="Afbeelding 11" descr="Afbeelding met Graphics, grafische vormgeving, clipart, Kleurrijkheid&#10;&#10;Automatisch gegenereerde beschrijving">
            <a:extLst>
              <a:ext uri="{FF2B5EF4-FFF2-40B4-BE49-F238E27FC236}">
                <a16:creationId xmlns:a16="http://schemas.microsoft.com/office/drawing/2014/main" id="{68B9EE5F-8D21-BA31-F0D6-CD6EDAA5B0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556" y="3813628"/>
            <a:ext cx="2704914" cy="26405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C14DB1-8043-FE4E-BF15-0C1A37784B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191" y="2888348"/>
            <a:ext cx="3343976" cy="35717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8212230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3DB38D-3A60-8A6E-CE06-32341087192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Rechthoek: afgeronde bovenhoeken 3">
            <a:extLst>
              <a:ext uri="{FF2B5EF4-FFF2-40B4-BE49-F238E27FC236}">
                <a16:creationId xmlns:a16="http://schemas.microsoft.com/office/drawing/2014/main" id="{8278BBC7-B8AE-53F1-EF03-AA175D3CEC5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-1226820" y="1226819"/>
            <a:ext cx="6857999" cy="4404360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18193F-2779-DFCD-3E4E-62EAFED3B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" y="2057400"/>
            <a:ext cx="4404360" cy="830948"/>
          </a:xfrm>
        </p:spPr>
        <p:txBody>
          <a:bodyPr>
            <a:normAutofit fontScale="90000"/>
          </a:bodyPr>
          <a:lstStyle/>
          <a:p>
            <a:r>
              <a:rPr lang="en-US">
                <a:latin typeface="Calibre Regular" panose="020B0503030202060203" pitchFamily="34" charset="0"/>
              </a:rPr>
              <a:t>De website</a:t>
            </a:r>
            <a:endParaRPr lang="LID4096">
              <a:latin typeface="Calibre Regular" panose="020B050303020206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895987-9ABF-C48A-90E3-52B24AE6B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953701"/>
            <a:ext cx="4404360" cy="475298"/>
          </a:xfrm>
        </p:spPr>
        <p:txBody>
          <a:bodyPr>
            <a:normAutofit/>
          </a:bodyPr>
          <a:lstStyle/>
          <a:p>
            <a:endParaRPr lang="LID4096" sz="1600" i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7154D06-8076-0541-BA2B-B0D78C8A1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837" y="368142"/>
            <a:ext cx="1685925" cy="561975"/>
          </a:xfrm>
          <a:prstGeom prst="rect">
            <a:avLst/>
          </a:prstGeom>
        </p:spPr>
      </p:pic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140C734C-0489-57B9-3B11-C7EE52D02119}"/>
              </a:ext>
            </a:extLst>
          </p:cNvPr>
          <p:cNvSpPr/>
          <p:nvPr/>
        </p:nvSpPr>
        <p:spPr>
          <a:xfrm>
            <a:off x="4998720" y="1802367"/>
            <a:ext cx="4808220" cy="12837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200" u="sng">
                <a:solidFill>
                  <a:schemeClr val="tx1"/>
                </a:solidFill>
                <a:latin typeface="Calibre Regula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www.circlesolutions.nl</a:t>
            </a:r>
            <a:endParaRPr lang="en-US" sz="3200">
              <a:solidFill>
                <a:schemeClr val="tx1"/>
              </a:solidFill>
              <a:latin typeface="Calibre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5030293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AC4E106951BB499BFF944F6D704A0D" ma:contentTypeVersion="3" ma:contentTypeDescription="Create a new document." ma:contentTypeScope="" ma:versionID="7e9007e9534eeceb5e09db1552f2c5fa">
  <xsd:schema xmlns:xsd="http://www.w3.org/2001/XMLSchema" xmlns:xs="http://www.w3.org/2001/XMLSchema" xmlns:p="http://schemas.microsoft.com/office/2006/metadata/properties" xmlns:ns3="ff0f9a84-62ae-43c9-acc4-ec39b47750f3" targetNamespace="http://schemas.microsoft.com/office/2006/metadata/properties" ma:root="true" ma:fieldsID="b2155a09853f40a8797b0861c9a90a76" ns3:_="">
    <xsd:import namespace="ff0f9a84-62ae-43c9-acc4-ec39b47750f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0f9a84-62ae-43c9-acc4-ec39b47750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E622DCE-DD09-4853-B39E-E0EF6FABCCD1}">
  <ds:schemaRefs>
    <ds:schemaRef ds:uri="ff0f9a84-62ae-43c9-acc4-ec39b47750f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9B6AE85-77DD-4784-99DF-8CC2D0C6C78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017D81B-760A-483C-AAA2-A06DE4958969}">
  <ds:schemaRefs>
    <ds:schemaRef ds:uri="ff0f9a84-62ae-43c9-acc4-ec39b47750f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10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circle solutions</vt:lpstr>
      <vt:lpstr>Inhoud</vt:lpstr>
      <vt:lpstr>Team</vt:lpstr>
      <vt:lpstr>Het project</vt:lpstr>
      <vt:lpstr>Design</vt:lpstr>
      <vt:lpstr>Versiebeheer</vt:lpstr>
      <vt:lpstr>Hoe is het gegaan?</vt:lpstr>
      <vt:lpstr>Taakverdeling</vt:lpstr>
      <vt:lpstr>De website</vt:lpstr>
      <vt:lpstr>Einde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circle solutions</dc:title>
  <dc:creator>yarno bachmann</dc:creator>
  <cp:revision>1</cp:revision>
  <dcterms:created xsi:type="dcterms:W3CDTF">2023-10-11T10:01:14Z</dcterms:created>
  <dcterms:modified xsi:type="dcterms:W3CDTF">2023-11-06T12:16:37Z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0x0101004FAC4E106951BB499BFF944F6D704A0D</vt:lpwstr>
  </property>
</Properties>
</file>